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952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887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4" name="Rectangle 13"/>
          <p:cNvSpPr/>
          <p:nvPr/>
        </p:nvSpPr>
        <p:spPr bwMode="auto">
          <a:xfrm>
            <a:off x="2764155" y="1579880"/>
            <a:ext cx="1351915" cy="1715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6184900" y="1579880"/>
            <a:ext cx="1329690" cy="1697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9612630" y="1616075"/>
            <a:ext cx="1397000" cy="1664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93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0" y="2060780"/>
            <a:ext cx="11520000" cy="198922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945899" y="2204233"/>
            <a:ext cx="380826" cy="239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992180" y="2204233"/>
            <a:ext cx="190413" cy="239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36973" y="2691975"/>
            <a:ext cx="209454" cy="239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68610" y="3013710"/>
            <a:ext cx="295910" cy="395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965601" y="3677022"/>
            <a:ext cx="218975" cy="239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105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43504" y="3295625"/>
            <a:ext cx="4922181" cy="3245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653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6512" y="1481454"/>
            <a:ext cx="2894280" cy="2859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205553" y="1958056"/>
            <a:ext cx="3893950" cy="3145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889719" y="3530842"/>
            <a:ext cx="609322" cy="2954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718677" y="3778675"/>
            <a:ext cx="628363" cy="2859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051239" y="3988380"/>
            <a:ext cx="618842" cy="257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71933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67130" y="2722880"/>
            <a:ext cx="9297035" cy="370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76655" y="3199765"/>
            <a:ext cx="9611995" cy="572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532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9665" y="1833880"/>
            <a:ext cx="6677025" cy="334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39190" y="2348230"/>
            <a:ext cx="6525895" cy="55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5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148840"/>
            <a:ext cx="9323705" cy="459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9665" y="2682875"/>
            <a:ext cx="9298940" cy="389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39190" y="3178175"/>
            <a:ext cx="9432290" cy="417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653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330" y="2082165"/>
            <a:ext cx="8731250" cy="387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52905" y="2586990"/>
            <a:ext cx="8796020" cy="480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86815" y="3845560"/>
            <a:ext cx="8863330" cy="374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205865" y="4350385"/>
            <a:ext cx="8844280" cy="457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0024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1661795"/>
            <a:ext cx="8781415" cy="340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15390" y="2185670"/>
            <a:ext cx="8762365" cy="344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86815" y="2728595"/>
            <a:ext cx="8655685" cy="360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205865" y="3223895"/>
            <a:ext cx="10330180" cy="1069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22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185520" y="1510714"/>
            <a:ext cx="695008" cy="2958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765289" y="1510714"/>
            <a:ext cx="675966" cy="2862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376264" y="1997378"/>
            <a:ext cx="218975" cy="2290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089322" y="2178684"/>
            <a:ext cx="733090" cy="2481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309619" y="2369532"/>
            <a:ext cx="371305" cy="238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033520" y="2818026"/>
            <a:ext cx="218975" cy="238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413355" y="3008874"/>
            <a:ext cx="552198" cy="2481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966876" y="3199722"/>
            <a:ext cx="380826" cy="238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794512" y="3648216"/>
            <a:ext cx="533157" cy="2481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507900" y="3619589"/>
            <a:ext cx="1037752" cy="276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849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462" y="2854572"/>
            <a:ext cx="552198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51966" y="2854572"/>
            <a:ext cx="552198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93586" y="2854572"/>
            <a:ext cx="542677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900045" y="3615055"/>
            <a:ext cx="552450" cy="383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069950" y="3750815"/>
            <a:ext cx="533157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557487" y="4198936"/>
            <a:ext cx="561719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412694" y="4198936"/>
            <a:ext cx="552198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11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271537" y="1690786"/>
            <a:ext cx="456991" cy="228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28198" y="1690786"/>
            <a:ext cx="476033" cy="2381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03900" y="1690786"/>
            <a:ext cx="447471" cy="2381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869685" y="1690786"/>
            <a:ext cx="466512" cy="228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967206" y="6025822"/>
            <a:ext cx="552198" cy="257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509223" y="6025822"/>
            <a:ext cx="552198" cy="257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51239" y="6025822"/>
            <a:ext cx="561719" cy="257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612297" y="6025822"/>
            <a:ext cx="542677" cy="2572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35529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176000" y="1501292"/>
            <a:ext cx="552198" cy="24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870677" y="1501292"/>
            <a:ext cx="542677" cy="24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176000" y="1949875"/>
            <a:ext cx="523636" cy="24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861157" y="1949875"/>
            <a:ext cx="561719" cy="248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1662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40330" y="1606424"/>
            <a:ext cx="295140" cy="22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240330" y="2093284"/>
            <a:ext cx="295140" cy="2386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40330" y="2580144"/>
            <a:ext cx="295140" cy="2386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02247" y="3038365"/>
            <a:ext cx="333223" cy="3150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202247" y="3525225"/>
            <a:ext cx="333223" cy="3150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188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738049" y="1538072"/>
            <a:ext cx="266578" cy="2380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18611" y="2518990"/>
            <a:ext cx="266578" cy="2285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213090" y="3490385"/>
            <a:ext cx="276099" cy="247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608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718016" y="986022"/>
            <a:ext cx="295140" cy="238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889388" y="2457959"/>
            <a:ext cx="266578" cy="2293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46779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771144" y="2120103"/>
            <a:ext cx="552198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94053" y="2120103"/>
            <a:ext cx="542677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7921" y="2120103"/>
            <a:ext cx="561719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11309" y="2120103"/>
            <a:ext cx="561719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790185" y="2615527"/>
            <a:ext cx="533157" cy="247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84532" y="2615527"/>
            <a:ext cx="552198" cy="247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97921" y="2615527"/>
            <a:ext cx="542677" cy="247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30350" y="2615527"/>
            <a:ext cx="542677" cy="247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23606" y="3654013"/>
            <a:ext cx="856859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075144" y="3654013"/>
            <a:ext cx="856859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617160" y="3654013"/>
            <a:ext cx="856859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263904" y="3654013"/>
            <a:ext cx="1037752" cy="257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781175" y="4158615"/>
            <a:ext cx="1291590" cy="1380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4323080" y="4187190"/>
            <a:ext cx="1351280" cy="1273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6836410" y="4158615"/>
            <a:ext cx="1304290" cy="1255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9311640" y="4159250"/>
            <a:ext cx="1651635" cy="1330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