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5197"/>
          <a:stretch>
            <a:fillRect/>
          </a:stretch>
        </p:blipFill>
        <p:spPr>
          <a:xfrm>
            <a:off x="3071495" y="1844675"/>
            <a:ext cx="5161370" cy="7448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245379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2109808" y="2657070"/>
            <a:ext cx="695008" cy="2291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004089" y="2657070"/>
            <a:ext cx="685487" cy="2291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888849" y="2657070"/>
            <a:ext cx="533157" cy="2291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783130" y="2657070"/>
            <a:ext cx="352264" cy="2196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2109808" y="3153558"/>
            <a:ext cx="695008" cy="2291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5013609" y="3153558"/>
            <a:ext cx="675966" cy="2291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7746039" y="3153558"/>
            <a:ext cx="514115" cy="2196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0783130" y="3153558"/>
            <a:ext cx="371305" cy="2291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1586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281388" y="1567004"/>
            <a:ext cx="818776" cy="2286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651702" y="1567004"/>
            <a:ext cx="961586" cy="2286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507570" y="1567004"/>
            <a:ext cx="980628" cy="2286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4" name="Rectangle 53"/>
          <p:cNvSpPr/>
          <p:nvPr/>
        </p:nvSpPr>
        <p:spPr bwMode="auto">
          <a:xfrm>
            <a:off x="1139825" y="2054225"/>
            <a:ext cx="1150620" cy="18091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7" name="Rectangle 56"/>
          <p:cNvSpPr/>
          <p:nvPr/>
        </p:nvSpPr>
        <p:spPr bwMode="auto">
          <a:xfrm>
            <a:off x="2289810" y="2007870"/>
            <a:ext cx="1591310" cy="18554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1" name="Rectangle 60"/>
          <p:cNvSpPr/>
          <p:nvPr/>
        </p:nvSpPr>
        <p:spPr bwMode="auto">
          <a:xfrm>
            <a:off x="4683125" y="2054225"/>
            <a:ext cx="1473200" cy="18091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2" name="Rectangle 61"/>
          <p:cNvSpPr/>
          <p:nvPr/>
        </p:nvSpPr>
        <p:spPr bwMode="auto">
          <a:xfrm>
            <a:off x="6156960" y="1982470"/>
            <a:ext cx="1770380" cy="18808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6" name="Rectangle 65"/>
          <p:cNvSpPr/>
          <p:nvPr/>
        </p:nvSpPr>
        <p:spPr bwMode="auto">
          <a:xfrm>
            <a:off x="8408670" y="2054225"/>
            <a:ext cx="1612900" cy="18091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7" name="Rectangle 66"/>
          <p:cNvSpPr/>
          <p:nvPr/>
        </p:nvSpPr>
        <p:spPr bwMode="auto">
          <a:xfrm>
            <a:off x="9999980" y="1982470"/>
            <a:ext cx="1792605" cy="18808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54" grpId="0" bldLvl="0" animBg="1"/>
      <p:bldP spid="57" grpId="0" bldLvl="0" animBg="1"/>
      <p:bldP spid="61" grpId="0" bldLvl="0" animBg="1"/>
      <p:bldP spid="62" grpId="0" bldLvl="0" animBg="1"/>
      <p:bldP spid="66" grpId="0" bldLvl="0" animBg="1"/>
      <p:bldP spid="6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980645"/>
            <a:ext cx="11520000" cy="326482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540334" y="3224020"/>
            <a:ext cx="609322" cy="2863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2932995" y="3729973"/>
            <a:ext cx="523636" cy="229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885061" y="3729973"/>
            <a:ext cx="533157" cy="229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4846648" y="3729973"/>
            <a:ext cx="533157" cy="229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5808235" y="3729973"/>
            <a:ext cx="542677" cy="229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6712697" y="3729973"/>
            <a:ext cx="675966" cy="229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4758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281719" y="2407356"/>
            <a:ext cx="2751471" cy="2862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300760" y="2903448"/>
            <a:ext cx="3532165" cy="2957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1053035"/>
            <a:ext cx="11520000" cy="432413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435937" y="2462665"/>
            <a:ext cx="675966" cy="219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493061" y="3357971"/>
            <a:ext cx="533157" cy="2285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493061" y="4262802"/>
            <a:ext cx="542677" cy="219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875871" y="5005716"/>
            <a:ext cx="637884" cy="2857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2021-12-20T23:37:21Z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