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525"/>
          <a:stretch>
            <a:fillRect/>
          </a:stretch>
        </p:blipFill>
        <p:spPr>
          <a:xfrm>
            <a:off x="622935" y="1844470"/>
            <a:ext cx="11520170" cy="14842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358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5019990" y="2910283"/>
            <a:ext cx="209454" cy="219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05015" y="2910283"/>
            <a:ext cx="20945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75329" y="2910283"/>
            <a:ext cx="20945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630634" y="3358215"/>
            <a:ext cx="190413" cy="219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334833" y="3348684"/>
            <a:ext cx="20945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048552" y="3358215"/>
            <a:ext cx="209454" cy="219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152618" y="3348684"/>
            <a:ext cx="20945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522932" y="3348684"/>
            <a:ext cx="20945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563990" y="3710841"/>
            <a:ext cx="342743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3268188" y="3710841"/>
            <a:ext cx="342743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4981907" y="3710841"/>
            <a:ext cx="361785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7085973" y="3710841"/>
            <a:ext cx="361785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10456287" y="3710841"/>
            <a:ext cx="352264" cy="228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3068254" y="4158772"/>
            <a:ext cx="533157" cy="2382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4991428" y="4158772"/>
            <a:ext cx="533157" cy="2382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7085973" y="4158772"/>
            <a:ext cx="523636" cy="2382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0284915" y="4158772"/>
            <a:ext cx="533157" cy="2382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351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254" y="2776330"/>
            <a:ext cx="533157" cy="238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41973" y="2776330"/>
            <a:ext cx="533157" cy="238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355031" y="2776330"/>
            <a:ext cx="514115" cy="238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966998" y="3196375"/>
            <a:ext cx="999669" cy="2863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984717" y="3196375"/>
            <a:ext cx="971107" cy="2673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678733" y="3196375"/>
            <a:ext cx="990148" cy="2673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427980" y="3778885"/>
            <a:ext cx="504825" cy="433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280519" y="4141476"/>
            <a:ext cx="618842" cy="2863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9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490842" y="3553307"/>
            <a:ext cx="218975" cy="2195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08561" y="3543763"/>
            <a:ext cx="209454" cy="229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202578" y="3543763"/>
            <a:ext cx="209454" cy="229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24198" y="3906446"/>
            <a:ext cx="361785" cy="229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441917" y="3906446"/>
            <a:ext cx="361785" cy="229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135933" y="3906446"/>
            <a:ext cx="361785" cy="229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405157" y="4345482"/>
            <a:ext cx="533157" cy="2481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422876" y="4345482"/>
            <a:ext cx="523636" cy="2481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116892" y="4345482"/>
            <a:ext cx="533157" cy="2481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447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66866" y="1767488"/>
            <a:ext cx="428429" cy="2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747361" y="1767488"/>
            <a:ext cx="447471" cy="2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908882" y="1767488"/>
            <a:ext cx="437950" cy="2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527395" y="1767488"/>
            <a:ext cx="437950" cy="2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812353" y="1767488"/>
            <a:ext cx="447471" cy="219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965315" y="2846705"/>
            <a:ext cx="438150" cy="245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233246" y="3339285"/>
            <a:ext cx="533157" cy="2381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24519" y="4701510"/>
            <a:ext cx="1171041" cy="228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34039" y="5120656"/>
            <a:ext cx="3465520" cy="276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