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71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799"/>
          <a:stretch>
            <a:fillRect/>
          </a:stretch>
        </p:blipFill>
        <p:spPr>
          <a:xfrm>
            <a:off x="1703070" y="1917065"/>
            <a:ext cx="8432890" cy="7677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5746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72994" y="1991090"/>
            <a:ext cx="590280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7275" y="1991090"/>
            <a:ext cx="590280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61556" y="1991090"/>
            <a:ext cx="590280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55837" y="1991090"/>
            <a:ext cx="761652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272994" y="2686964"/>
            <a:ext cx="771173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67275" y="2686964"/>
            <a:ext cx="590280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61556" y="2686964"/>
            <a:ext cx="590280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955837" y="2686964"/>
            <a:ext cx="580760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92035" y="3373304"/>
            <a:ext cx="752132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167275" y="3373304"/>
            <a:ext cx="590280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061556" y="3373304"/>
            <a:ext cx="590280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955837" y="3373304"/>
            <a:ext cx="580760" cy="24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272994" y="4059645"/>
            <a:ext cx="771173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167275" y="4059645"/>
            <a:ext cx="590280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61556" y="4059645"/>
            <a:ext cx="771173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955837" y="4059645"/>
            <a:ext cx="580760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3093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25" name="Rectangle 24"/>
          <p:cNvSpPr/>
          <p:nvPr/>
        </p:nvSpPr>
        <p:spPr bwMode="auto">
          <a:xfrm>
            <a:off x="742950" y="2936240"/>
            <a:ext cx="1552575" cy="12446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3585210" y="2936875"/>
            <a:ext cx="1624965" cy="1301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6499860" y="2936875"/>
            <a:ext cx="1908810" cy="1243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9319260" y="2936875"/>
            <a:ext cx="1974215" cy="1243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  <p:bldP spid="32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517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690341"/>
            <a:ext cx="1094876" cy="257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75669" y="1690341"/>
            <a:ext cx="913983" cy="257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60429" y="1690341"/>
            <a:ext cx="1094876" cy="257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54710" y="1690341"/>
            <a:ext cx="1094876" cy="257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945515" y="2359025"/>
            <a:ext cx="2236470" cy="2264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5" name="Rectangle 54"/>
          <p:cNvSpPr/>
          <p:nvPr/>
        </p:nvSpPr>
        <p:spPr bwMode="auto">
          <a:xfrm>
            <a:off x="4034790" y="2405380"/>
            <a:ext cx="1682750" cy="2218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6842760" y="2390140"/>
            <a:ext cx="1950720" cy="2233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3" name="Rectangle 62"/>
          <p:cNvSpPr/>
          <p:nvPr/>
        </p:nvSpPr>
        <p:spPr bwMode="auto">
          <a:xfrm>
            <a:off x="9563100" y="2404745"/>
            <a:ext cx="2124710" cy="2218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52" grpId="0" bldLvl="0" animBg="1"/>
      <p:bldP spid="55" grpId="0" bldLvl="0" animBg="1"/>
      <p:bldP spid="59" grpId="0" bldLvl="0" animBg="1"/>
      <p:bldP spid="6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63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76595" y="2883940"/>
            <a:ext cx="6207471" cy="12590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459636" y="2903016"/>
            <a:ext cx="104727" cy="1068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