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788"/>
          <a:stretch>
            <a:fillRect/>
          </a:stretch>
        </p:blipFill>
        <p:spPr>
          <a:xfrm>
            <a:off x="1343660" y="2348865"/>
            <a:ext cx="9010105" cy="7658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39517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15" name="Rectangle 14"/>
          <p:cNvSpPr/>
          <p:nvPr/>
        </p:nvSpPr>
        <p:spPr bwMode="auto">
          <a:xfrm>
            <a:off x="9307428" y="3656390"/>
            <a:ext cx="647404" cy="2761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774065" y="3479800"/>
            <a:ext cx="1269365" cy="1119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2767330" y="3496310"/>
            <a:ext cx="1113155" cy="1102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4489450" y="3496945"/>
            <a:ext cx="1638300" cy="1016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6689725" y="3525520"/>
            <a:ext cx="1694180" cy="988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auto">
          <a:xfrm>
            <a:off x="9297907" y="4427691"/>
            <a:ext cx="637884" cy="2666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7" grpId="0" bldLvl="0" animBg="1"/>
      <p:bldP spid="30" grpId="0" bldLvl="0" animBg="1"/>
      <p:bldP spid="34" grpId="0" bldLvl="0" animBg="1"/>
      <p:bldP spid="38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340690"/>
            <a:ext cx="11520000" cy="291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24188" y="1912698"/>
            <a:ext cx="980628" cy="2288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08684" y="1912698"/>
            <a:ext cx="980628" cy="2288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212221" y="1912698"/>
            <a:ext cx="980628" cy="2288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auto">
          <a:xfrm>
            <a:off x="672465" y="2354580"/>
            <a:ext cx="1484630" cy="180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5" name="Rectangle 54"/>
          <p:cNvSpPr/>
          <p:nvPr/>
        </p:nvSpPr>
        <p:spPr bwMode="auto">
          <a:xfrm>
            <a:off x="2148205" y="2312670"/>
            <a:ext cx="1960880" cy="1849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7" name="Rectangle 56"/>
          <p:cNvSpPr/>
          <p:nvPr/>
        </p:nvSpPr>
        <p:spPr bwMode="auto">
          <a:xfrm>
            <a:off x="4579620" y="2378075"/>
            <a:ext cx="1437005" cy="1784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auto">
          <a:xfrm>
            <a:off x="6019165" y="2377440"/>
            <a:ext cx="1783715" cy="17849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3" name="Rectangle 62"/>
          <p:cNvSpPr/>
          <p:nvPr/>
        </p:nvSpPr>
        <p:spPr bwMode="auto">
          <a:xfrm>
            <a:off x="9722485" y="2312670"/>
            <a:ext cx="1774825" cy="1849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4" name="Rectangle 62"/>
          <p:cNvSpPr/>
          <p:nvPr/>
        </p:nvSpPr>
        <p:spPr bwMode="auto">
          <a:xfrm>
            <a:off x="7967980" y="2378075"/>
            <a:ext cx="1774825" cy="1849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51" grpId="0" bldLvl="0" animBg="1"/>
      <p:bldP spid="55" grpId="0" bldLvl="0" animBg="1"/>
      <p:bldP spid="57" grpId="0" bldLvl="0" animBg="1"/>
      <p:bldP spid="59" grpId="0" bldLvl="0" animBg="1"/>
      <p:bldP spid="63" grpId="0" bldLvl="0" animBg="1"/>
      <p:bldP spid="6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379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2" name="Rectangle 31"/>
          <p:cNvSpPr/>
          <p:nvPr/>
        </p:nvSpPr>
        <p:spPr bwMode="auto">
          <a:xfrm>
            <a:off x="2562860" y="1565910"/>
            <a:ext cx="2232025" cy="1974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8394700" y="1566545"/>
            <a:ext cx="2131695" cy="1974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auto">
          <a:xfrm>
            <a:off x="4261685" y="4227506"/>
            <a:ext cx="314181" cy="2955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10440595" y="4685158"/>
            <a:ext cx="323702" cy="2955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6" grpId="0" bldLvl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7746247" y="2242703"/>
            <a:ext cx="2427768" cy="257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774940" y="2671445"/>
            <a:ext cx="3140075" cy="4826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413080"/>
            <a:ext cx="11520000" cy="19862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53080" y="2052867"/>
            <a:ext cx="3360793" cy="296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53080" y="2511223"/>
            <a:ext cx="3208462" cy="2864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560" y="2960029"/>
            <a:ext cx="5464859" cy="296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