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990" y="2493215"/>
            <a:ext cx="11520000" cy="157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3793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738380" y="2400207"/>
            <a:ext cx="361785" cy="219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527933" y="2400207"/>
            <a:ext cx="523636" cy="219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327008" y="2400207"/>
            <a:ext cx="523636" cy="219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983272" y="2400207"/>
            <a:ext cx="542677" cy="219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2900231" y="2753759"/>
            <a:ext cx="523636" cy="2293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689785" y="2753759"/>
            <a:ext cx="685487" cy="2293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488859" y="2753759"/>
            <a:ext cx="685487" cy="2293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1145123" y="2753759"/>
            <a:ext cx="695008" cy="2293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1641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67008" y="1309946"/>
            <a:ext cx="533157" cy="2288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99438" y="1309946"/>
            <a:ext cx="685487" cy="2288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203239" y="1309946"/>
            <a:ext cx="675966" cy="2288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078479" y="1309946"/>
            <a:ext cx="695008" cy="2288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595570" y="1672225"/>
            <a:ext cx="666446" cy="2288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299438" y="1672225"/>
            <a:ext cx="533157" cy="2288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184198" y="1672225"/>
            <a:ext cx="695008" cy="2288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107041" y="1672225"/>
            <a:ext cx="666446" cy="2288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088330" y="2177508"/>
            <a:ext cx="618842" cy="2955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0097851" y="2587455"/>
            <a:ext cx="761652" cy="2669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365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262016" y="3055115"/>
            <a:ext cx="514115" cy="2288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460958" y="3055115"/>
            <a:ext cx="533157" cy="2288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669421" y="3055115"/>
            <a:ext cx="533157" cy="2288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24790"/>
            <a:ext cx="11520000" cy="3600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06297" y="1934313"/>
            <a:ext cx="2418247" cy="2476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315818" y="2267647"/>
            <a:ext cx="4017719" cy="3047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296776" y="3372409"/>
            <a:ext cx="2589619" cy="2571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161504" y="3343837"/>
            <a:ext cx="4046280" cy="3047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315818" y="3705742"/>
            <a:ext cx="4179570" cy="3047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7151983" y="3734313"/>
            <a:ext cx="2427768" cy="2476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171024" y="4058123"/>
            <a:ext cx="4017719" cy="3047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7180545" y="4429551"/>
            <a:ext cx="1923173" cy="2857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340690"/>
            <a:ext cx="11520000" cy="25903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040419" y="2912038"/>
            <a:ext cx="2589619" cy="2476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267923" y="2912038"/>
            <a:ext cx="2418247" cy="2476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305014" y="2902515"/>
            <a:ext cx="3075173" cy="2571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59460" y="3254878"/>
            <a:ext cx="4979305" cy="2856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1989025"/>
            <a:ext cx="11520000" cy="154344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12809" y="2798858"/>
            <a:ext cx="2427768" cy="2572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122329" y="3132320"/>
            <a:ext cx="4503272" cy="30487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2021-12-20T14:54:20Z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