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315"/>
          <a:stretch>
            <a:fillRect/>
          </a:stretch>
        </p:blipFill>
        <p:spPr>
          <a:xfrm>
            <a:off x="1847215" y="2061210"/>
            <a:ext cx="8834210" cy="7658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5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6432396" y="2673636"/>
            <a:ext cx="361785" cy="2193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432550" y="3397250"/>
            <a:ext cx="415925" cy="315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422876" y="4294701"/>
            <a:ext cx="209454" cy="228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91704" cy="576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483994" y="3140972"/>
            <a:ext cx="192576" cy="201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103048" y="3552401"/>
            <a:ext cx="166316" cy="201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667816" y="3552401"/>
            <a:ext cx="192576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812418" y="3552401"/>
            <a:ext cx="192576" cy="201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394693" y="3552401"/>
            <a:ext cx="192576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490305" y="4042613"/>
            <a:ext cx="192576" cy="201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225597" y="4042613"/>
            <a:ext cx="201329" cy="201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969642" y="4033860"/>
            <a:ext cx="192576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3704934" y="4033860"/>
            <a:ext cx="201329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475240" y="4033860"/>
            <a:ext cx="280111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6453525" y="4033860"/>
            <a:ext cx="323878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7250091" y="4033860"/>
            <a:ext cx="192576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7985383" y="4033860"/>
            <a:ext cx="201329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8729429" y="4033860"/>
            <a:ext cx="192576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9490981" y="4007598"/>
            <a:ext cx="306371" cy="2626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735403" y="6204802"/>
            <a:ext cx="323878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2531969" y="6204802"/>
            <a:ext cx="183822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3267261" y="6204802"/>
            <a:ext cx="192576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4002552" y="6204802"/>
            <a:ext cx="192576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4772858" y="6178541"/>
            <a:ext cx="306371" cy="2626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6751143" y="6204802"/>
            <a:ext cx="323878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7547710" y="6204802"/>
            <a:ext cx="192576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8283001" y="6204802"/>
            <a:ext cx="201329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8965772" y="6204802"/>
            <a:ext cx="323878" cy="210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9788599" y="6169787"/>
            <a:ext cx="315125" cy="2713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80645"/>
            <a:ext cx="11520000" cy="3422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62601" y="2744106"/>
            <a:ext cx="3198942" cy="2764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2601" y="3192121"/>
            <a:ext cx="3198942" cy="2764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43560" y="3640135"/>
            <a:ext cx="4665123" cy="2764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0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91239" y="1844576"/>
            <a:ext cx="3227504" cy="286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300760" y="2302553"/>
            <a:ext cx="3217983" cy="286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300480" y="2741295"/>
            <a:ext cx="4410710" cy="323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