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05"/>
          <a:stretch>
            <a:fillRect/>
          </a:stretch>
        </p:blipFill>
        <p:spPr>
          <a:xfrm>
            <a:off x="3215640" y="2132965"/>
            <a:ext cx="5759540" cy="70358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283448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934720" y="3095625"/>
            <a:ext cx="1294765" cy="729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657600" y="3086100"/>
            <a:ext cx="1304290" cy="729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390640" y="3095625"/>
            <a:ext cx="1466215" cy="729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961120" y="3095625"/>
            <a:ext cx="1456690" cy="8020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66675"/>
            <a:ext cx="11520000" cy="492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7105" y="2080895"/>
            <a:ext cx="1618615" cy="784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928110" y="2080895"/>
            <a:ext cx="1142365" cy="657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755765" y="2052320"/>
            <a:ext cx="1466215" cy="693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812023" y="3538275"/>
            <a:ext cx="609322" cy="295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67105" y="3795395"/>
            <a:ext cx="1456690" cy="711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3928110" y="3823970"/>
            <a:ext cx="1304290" cy="8020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6755765" y="3814445"/>
            <a:ext cx="1304290" cy="7086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0164287" y="3947826"/>
            <a:ext cx="590280" cy="2666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124790"/>
            <a:ext cx="11520000" cy="252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773509" y="1696292"/>
            <a:ext cx="1323371" cy="2571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478369" y="2134445"/>
            <a:ext cx="1132958" cy="2571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478369" y="2582122"/>
            <a:ext cx="1266247" cy="2476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459328" y="3001224"/>
            <a:ext cx="2094545" cy="2857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276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638833" y="1639606"/>
            <a:ext cx="5150677" cy="296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49874" y="2107565"/>
            <a:ext cx="1342413" cy="2387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924453" y="2088465"/>
            <a:ext cx="1332892" cy="25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64254" y="2556423"/>
            <a:ext cx="1304330" cy="2292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638833" y="2527773"/>
            <a:ext cx="1294809" cy="257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64254" y="2976631"/>
            <a:ext cx="1113917" cy="2483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638833" y="2976631"/>
            <a:ext cx="1266247" cy="2483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54734" y="3396838"/>
            <a:ext cx="2246876" cy="276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619750" y="3396615"/>
            <a:ext cx="4980940" cy="593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2722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48221" y="2137465"/>
            <a:ext cx="2132628" cy="2579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62601" y="2567374"/>
            <a:ext cx="1932694" cy="2579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2601" y="2997283"/>
            <a:ext cx="1428099" cy="2866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43560" y="3427192"/>
            <a:ext cx="5141157" cy="3057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