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8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0186"/>
          <a:stretch>
            <a:fillRect/>
          </a:stretch>
        </p:blipFill>
        <p:spPr>
          <a:xfrm>
            <a:off x="3935730" y="1988820"/>
            <a:ext cx="4586695" cy="70358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8069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8536462" y="3328341"/>
            <a:ext cx="1275768" cy="2856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6069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698314" y="5674774"/>
            <a:ext cx="1275768" cy="2954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0344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3103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19867" y="5135324"/>
            <a:ext cx="1275768" cy="2861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