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9290"/>
          <a:stretch>
            <a:fillRect/>
          </a:stretch>
        </p:blipFill>
        <p:spPr>
          <a:xfrm>
            <a:off x="1847215" y="1125220"/>
            <a:ext cx="8145870" cy="99123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053035"/>
            <a:ext cx="11520000" cy="308130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039388" y="1892524"/>
            <a:ext cx="390347" cy="2384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914628" y="1882985"/>
            <a:ext cx="409388" cy="2575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808909" y="1882985"/>
            <a:ext cx="390347" cy="2480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703190" y="1882985"/>
            <a:ext cx="409388" cy="2480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2039388" y="2503062"/>
            <a:ext cx="380826" cy="2480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4933669" y="2503062"/>
            <a:ext cx="390347" cy="2480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7799388" y="2503062"/>
            <a:ext cx="418909" cy="2575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0703190" y="2503062"/>
            <a:ext cx="399867" cy="2480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2020347" y="3123140"/>
            <a:ext cx="409388" cy="2480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4933669" y="3123140"/>
            <a:ext cx="380826" cy="2480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7808909" y="3123140"/>
            <a:ext cx="390347" cy="2480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10874561" y="3123140"/>
            <a:ext cx="409388" cy="2480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2201239" y="3733678"/>
            <a:ext cx="409388" cy="2575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" name="Rectangle 15"/>
          <p:cNvSpPr/>
          <p:nvPr/>
        </p:nvSpPr>
        <p:spPr bwMode="auto">
          <a:xfrm>
            <a:off x="4933669" y="3743218"/>
            <a:ext cx="380826" cy="2480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7" name="Rectangle 16"/>
          <p:cNvSpPr/>
          <p:nvPr/>
        </p:nvSpPr>
        <p:spPr bwMode="auto">
          <a:xfrm>
            <a:off x="7799388" y="3733678"/>
            <a:ext cx="399867" cy="2575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10712710" y="3733678"/>
            <a:ext cx="390347" cy="2575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5454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96340" y="2206625"/>
            <a:ext cx="1275715" cy="10496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813935" y="2216150"/>
            <a:ext cx="1447165" cy="10407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602980" y="2216150"/>
            <a:ext cx="1456690" cy="9531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2424198" y="4390909"/>
            <a:ext cx="1313851" cy="3815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5861157" y="4390909"/>
            <a:ext cx="1313851" cy="3815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9659900" y="4390909"/>
            <a:ext cx="1313851" cy="3815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1196340" y="4676775"/>
            <a:ext cx="1456690" cy="10039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4813935" y="4676775"/>
            <a:ext cx="1447165" cy="9944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8602980" y="4676775"/>
            <a:ext cx="1266190" cy="9950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5"/>
          <p:cNvSpPr/>
          <p:nvPr/>
        </p:nvSpPr>
        <p:spPr bwMode="auto">
          <a:xfrm>
            <a:off x="1559560" y="1917065"/>
            <a:ext cx="1518920" cy="800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19" name="Rectangle 5"/>
          <p:cNvSpPr/>
          <p:nvPr/>
        </p:nvSpPr>
        <p:spPr bwMode="auto">
          <a:xfrm>
            <a:off x="5951855" y="1917065"/>
            <a:ext cx="1518920" cy="800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20" name="Rectangle 5"/>
          <p:cNvSpPr/>
          <p:nvPr/>
        </p:nvSpPr>
        <p:spPr bwMode="auto">
          <a:xfrm>
            <a:off x="8688070" y="1917065"/>
            <a:ext cx="2006600" cy="762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9" grpId="0" animBg="1"/>
      <p:bldP spid="10" grpId="0" animBg="1"/>
      <p:bldP spid="11" grpId="0" animBg="1"/>
      <p:bldP spid="12" grpId="0" bldLvl="0" animBg="1"/>
      <p:bldP spid="13" grpId="0" bldLvl="0" animBg="1"/>
      <p:bldP spid="14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49629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319530" y="2357755"/>
            <a:ext cx="1818640" cy="9163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975860" y="2329180"/>
            <a:ext cx="1456690" cy="9601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526780" y="2329180"/>
            <a:ext cx="1637665" cy="9855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1319530" y="4205605"/>
            <a:ext cx="1456690" cy="9677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4975860" y="4205605"/>
            <a:ext cx="1447165" cy="9264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8526780" y="4215130"/>
            <a:ext cx="1818640" cy="8655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254138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883285" y="2404745"/>
            <a:ext cx="1275715" cy="10039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586605" y="2395220"/>
            <a:ext cx="1456690" cy="10909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194675" y="2404745"/>
            <a:ext cx="1456690" cy="10807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2021-12-22T15:02:20Z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2052-11.1.0.11194</vt:lpwstr>
  </property>
</Properties>
</file>