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648"/>
          <a:stretch>
            <a:fillRect/>
          </a:stretch>
        </p:blipFill>
        <p:spPr>
          <a:xfrm>
            <a:off x="2495550" y="2132965"/>
            <a:ext cx="6952705" cy="8274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043041" y="2502287"/>
            <a:ext cx="380826" cy="219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03371" y="2502287"/>
            <a:ext cx="514115" cy="228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861818" y="2979158"/>
            <a:ext cx="361785" cy="228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964561" y="2988696"/>
            <a:ext cx="361785" cy="219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413355" y="3475105"/>
            <a:ext cx="218975" cy="219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080462" y="3951976"/>
            <a:ext cx="342743" cy="228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803371" y="3951976"/>
            <a:ext cx="514115" cy="228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1478347" y="3951976"/>
            <a:ext cx="209454" cy="219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382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723890" y="1866265"/>
            <a:ext cx="271780" cy="1238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991995" y="2513330"/>
            <a:ext cx="271780" cy="99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467610" y="1755775"/>
            <a:ext cx="285750" cy="285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790528" y="3027737"/>
            <a:ext cx="218975" cy="218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570892" y="3027737"/>
            <a:ext cx="361785" cy="218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582066" y="3522847"/>
            <a:ext cx="695008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123090" y="3522847"/>
            <a:ext cx="209454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58363" y="4027479"/>
            <a:ext cx="209454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961239" y="4027479"/>
            <a:ext cx="371305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2258363" y="4513069"/>
            <a:ext cx="695008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7799388" y="4513069"/>
            <a:ext cx="209454" cy="2285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5"/>
          <p:cNvSpPr/>
          <p:nvPr/>
        </p:nvSpPr>
        <p:spPr bwMode="auto">
          <a:xfrm>
            <a:off x="9311005" y="2429510"/>
            <a:ext cx="285750" cy="285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6" name="Rectangle 5"/>
          <p:cNvSpPr/>
          <p:nvPr/>
        </p:nvSpPr>
        <p:spPr bwMode="auto">
          <a:xfrm>
            <a:off x="5862955" y="2429510"/>
            <a:ext cx="375285" cy="285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5"/>
          <p:cNvSpPr/>
          <p:nvPr/>
        </p:nvSpPr>
        <p:spPr bwMode="auto">
          <a:xfrm>
            <a:off x="9311005" y="1781175"/>
            <a:ext cx="285750" cy="285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384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824519" y="3144839"/>
            <a:ext cx="2913322" cy="2763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4519" y="3630794"/>
            <a:ext cx="2589619" cy="2763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3560" y="4097693"/>
            <a:ext cx="4665123" cy="3049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433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53080" y="2085172"/>
            <a:ext cx="2418247" cy="3046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48221" y="2608870"/>
            <a:ext cx="1494743" cy="2285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2601" y="3084960"/>
            <a:ext cx="1456661" cy="2380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2601" y="3551527"/>
            <a:ext cx="2065983" cy="2856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24519" y="4027617"/>
            <a:ext cx="2618181" cy="295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43560" y="4503706"/>
            <a:ext cx="8997024" cy="3142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