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912"/>
          <a:stretch>
            <a:fillRect/>
          </a:stretch>
        </p:blipFill>
        <p:spPr>
          <a:xfrm>
            <a:off x="2351405" y="1701165"/>
            <a:ext cx="8304620" cy="13036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758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4023669" y="2376071"/>
            <a:ext cx="675966" cy="2761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642181" y="2823654"/>
            <a:ext cx="1304330" cy="285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004297" y="3290283"/>
            <a:ext cx="980628" cy="285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4994776" y="3737866"/>
            <a:ext cx="1304330" cy="295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204561" y="4204495"/>
            <a:ext cx="333223" cy="2761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6851305" y="4204495"/>
            <a:ext cx="980628" cy="285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156628" y="4652078"/>
            <a:ext cx="666446" cy="285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6545"/>
            <a:ext cx="11520000" cy="23586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041523" y="2065510"/>
            <a:ext cx="285619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11041523" y="2743494"/>
            <a:ext cx="285619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1041523" y="3201850"/>
            <a:ext cx="285619" cy="2291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76528" y="3226464"/>
            <a:ext cx="1885090" cy="286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061090" y="3226464"/>
            <a:ext cx="1875570" cy="286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36132" y="3226464"/>
            <a:ext cx="1875570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728859" y="3684129"/>
            <a:ext cx="1085355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203900" y="3684129"/>
            <a:ext cx="1085355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688462" y="3684129"/>
            <a:ext cx="1085355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165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4" name="Rectangle 3"/>
          <p:cNvSpPr/>
          <p:nvPr/>
        </p:nvSpPr>
        <p:spPr bwMode="auto">
          <a:xfrm>
            <a:off x="1296776" y="2912299"/>
            <a:ext cx="2589619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5790528" y="2912299"/>
            <a:ext cx="3560727" cy="286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315818" y="3360430"/>
            <a:ext cx="3798743" cy="295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5809570" y="3369964"/>
            <a:ext cx="3703537" cy="286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315818" y="3827629"/>
            <a:ext cx="485553" cy="2765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809570" y="3808560"/>
            <a:ext cx="4027239" cy="305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556590"/>
            <a:ext cx="11520000" cy="242069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0419" y="2700222"/>
            <a:ext cx="2589619" cy="2859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96286" y="2700222"/>
            <a:ext cx="2751471" cy="2859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40419" y="3148145"/>
            <a:ext cx="3741619" cy="2954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5696022" y="3157676"/>
            <a:ext cx="2589619" cy="2668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059460" y="3615129"/>
            <a:ext cx="3532165" cy="2763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2021-12-21T04:44:25Z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