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8944"/>
          <a:stretch>
            <a:fillRect/>
          </a:stretch>
        </p:blipFill>
        <p:spPr>
          <a:xfrm>
            <a:off x="1918970" y="2277110"/>
            <a:ext cx="9337765" cy="7448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613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633983" y="2728267"/>
            <a:ext cx="342743" cy="2475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918942" y="2737789"/>
            <a:ext cx="352264" cy="238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203900" y="2728267"/>
            <a:ext cx="342743" cy="2475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488859" y="2728267"/>
            <a:ext cx="352264" cy="2475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773818" y="2728267"/>
            <a:ext cx="342743" cy="2475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443480" y="3356610"/>
            <a:ext cx="530225" cy="6070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099685" y="3347085"/>
            <a:ext cx="382905" cy="590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7699375" y="3347085"/>
            <a:ext cx="334645" cy="617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10333990" y="3356610"/>
            <a:ext cx="313055" cy="608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268935"/>
            <a:ext cx="11520000" cy="312827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7426960" y="2385060"/>
            <a:ext cx="490220" cy="640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0410825" y="2385060"/>
            <a:ext cx="471805" cy="639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388860" y="3710305"/>
            <a:ext cx="610235" cy="6324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948670" y="3710305"/>
            <a:ext cx="607695" cy="687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102627" y="3882189"/>
            <a:ext cx="342743" cy="2288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268935"/>
            <a:ext cx="11520000" cy="297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853430" y="2042160"/>
            <a:ext cx="547370" cy="6343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098915" y="2042160"/>
            <a:ext cx="535305" cy="643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230501" y="2214293"/>
            <a:ext cx="361785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637245" y="2214293"/>
            <a:ext cx="20945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2630369" y="3608457"/>
            <a:ext cx="218975" cy="219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095890" y="3598908"/>
            <a:ext cx="218975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580452" y="3598908"/>
            <a:ext cx="199933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2573245" y="3961773"/>
            <a:ext cx="35226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6038766" y="3961773"/>
            <a:ext cx="361785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9513807" y="3961773"/>
            <a:ext cx="352264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1053035"/>
            <a:ext cx="11520000" cy="397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914525" y="2434590"/>
            <a:ext cx="443230" cy="6616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799205" y="2434590"/>
            <a:ext cx="357505" cy="599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674995" y="2425065"/>
            <a:ext cx="369570" cy="608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7550785" y="2296160"/>
            <a:ext cx="311150" cy="760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425940" y="2425065"/>
            <a:ext cx="291465" cy="608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1263630" y="2434590"/>
            <a:ext cx="309880" cy="6616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10321028" y="3625101"/>
            <a:ext cx="209454" cy="2191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10321028" y="3987096"/>
            <a:ext cx="209454" cy="228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321028" y="4406247"/>
            <a:ext cx="209454" cy="2191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1476334" y="4511035"/>
            <a:ext cx="209454" cy="228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3399507" y="4520561"/>
            <a:ext cx="218975" cy="2191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5332202" y="4511035"/>
            <a:ext cx="209454" cy="228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10321028" y="4758715"/>
            <a:ext cx="209454" cy="2286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9172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78184" y="2054049"/>
            <a:ext cx="2903801" cy="2574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78184" y="2492588"/>
            <a:ext cx="3579768" cy="591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87705" y="3274333"/>
            <a:ext cx="3893950" cy="591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