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4" r:id="rId3"/>
    <p:sldId id="365" r:id="rId4"/>
    <p:sldId id="366" r:id="rId5"/>
    <p:sldId id="367" r:id="rId6"/>
    <p:sldId id="368" r:id="rId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49" d="100"/>
          <a:sy n="49" d="100"/>
        </p:scale>
        <p:origin x="690" y="48"/>
      </p:cViewPr>
      <p:guideLst>
        <p:guide orient="horz" pos="2160"/>
        <p:guide pos="383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28304"/>
          <a:stretch>
            <a:fillRect/>
          </a:stretch>
        </p:blipFill>
        <p:spPr>
          <a:xfrm>
            <a:off x="2063115" y="1700530"/>
            <a:ext cx="8259535" cy="94488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904436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2424198" y="1718955"/>
            <a:ext cx="571239" cy="24759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5118545" y="1718955"/>
            <a:ext cx="409388" cy="24759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8193719" y="1718955"/>
            <a:ext cx="590280" cy="25711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10897586" y="1718955"/>
            <a:ext cx="771173" cy="25711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2414677" y="2299843"/>
            <a:ext cx="399867" cy="25711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5137586" y="2299843"/>
            <a:ext cx="571239" cy="25711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7831933" y="2299843"/>
            <a:ext cx="409388" cy="25711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10897586" y="2299843"/>
            <a:ext cx="771173" cy="25711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auto">
          <a:xfrm>
            <a:off x="2605090" y="2880730"/>
            <a:ext cx="571239" cy="24759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2" name="Rectangle 11"/>
          <p:cNvSpPr/>
          <p:nvPr/>
        </p:nvSpPr>
        <p:spPr bwMode="auto">
          <a:xfrm>
            <a:off x="5318479" y="2880730"/>
            <a:ext cx="552198" cy="24759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3" name="Rectangle 12"/>
          <p:cNvSpPr/>
          <p:nvPr/>
        </p:nvSpPr>
        <p:spPr bwMode="auto">
          <a:xfrm>
            <a:off x="8012826" y="2880730"/>
            <a:ext cx="409388" cy="24759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4" name="Rectangle 13"/>
          <p:cNvSpPr/>
          <p:nvPr/>
        </p:nvSpPr>
        <p:spPr bwMode="auto">
          <a:xfrm>
            <a:off x="10897586" y="2880730"/>
            <a:ext cx="771173" cy="24759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5" name="Rectangle 14"/>
          <p:cNvSpPr/>
          <p:nvPr/>
        </p:nvSpPr>
        <p:spPr bwMode="auto">
          <a:xfrm>
            <a:off x="2586049" y="3461617"/>
            <a:ext cx="590280" cy="24759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6" name="Rectangle 15"/>
          <p:cNvSpPr/>
          <p:nvPr/>
        </p:nvSpPr>
        <p:spPr bwMode="auto">
          <a:xfrm>
            <a:off x="5299438" y="3461617"/>
            <a:ext cx="590280" cy="24759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7" name="Rectangle 16"/>
          <p:cNvSpPr/>
          <p:nvPr/>
        </p:nvSpPr>
        <p:spPr bwMode="auto">
          <a:xfrm>
            <a:off x="8012826" y="3461617"/>
            <a:ext cx="399867" cy="24759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8" name="Rectangle 17"/>
          <p:cNvSpPr/>
          <p:nvPr/>
        </p:nvSpPr>
        <p:spPr bwMode="auto">
          <a:xfrm>
            <a:off x="10716694" y="3461617"/>
            <a:ext cx="409388" cy="24759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60800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710148" y="2251933"/>
            <a:ext cx="399867" cy="25705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5880198" y="2251933"/>
            <a:ext cx="571239" cy="25705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8755438" y="2251933"/>
            <a:ext cx="399867" cy="25705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9440925" y="2347140"/>
            <a:ext cx="342743" cy="3808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10059768" y="2251933"/>
            <a:ext cx="418909" cy="25705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1710148" y="3013586"/>
            <a:ext cx="399867" cy="24753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5156628" y="3013586"/>
            <a:ext cx="571239" cy="24753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8755438" y="3013586"/>
            <a:ext cx="399867" cy="24753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auto">
          <a:xfrm>
            <a:off x="1529256" y="4003735"/>
            <a:ext cx="952066" cy="3808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2" name="Rectangle 11"/>
          <p:cNvSpPr/>
          <p:nvPr/>
        </p:nvSpPr>
        <p:spPr bwMode="auto">
          <a:xfrm>
            <a:off x="5765950" y="4003735"/>
            <a:ext cx="961586" cy="3808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3" name="Rectangle 12"/>
          <p:cNvSpPr/>
          <p:nvPr/>
        </p:nvSpPr>
        <p:spPr bwMode="auto">
          <a:xfrm>
            <a:off x="9288595" y="4003735"/>
            <a:ext cx="961586" cy="3808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4" name="Rectangle 13"/>
          <p:cNvSpPr/>
          <p:nvPr/>
        </p:nvSpPr>
        <p:spPr bwMode="auto">
          <a:xfrm>
            <a:off x="1710148" y="4356000"/>
            <a:ext cx="399867" cy="24753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5" name="Rectangle 14"/>
          <p:cNvSpPr/>
          <p:nvPr/>
        </p:nvSpPr>
        <p:spPr bwMode="auto">
          <a:xfrm>
            <a:off x="3119206" y="4356000"/>
            <a:ext cx="218975" cy="24753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6" name="Rectangle 15"/>
          <p:cNvSpPr/>
          <p:nvPr/>
        </p:nvSpPr>
        <p:spPr bwMode="auto">
          <a:xfrm>
            <a:off x="5242314" y="4356000"/>
            <a:ext cx="390347" cy="24753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7" name="Rectangle 16"/>
          <p:cNvSpPr/>
          <p:nvPr/>
        </p:nvSpPr>
        <p:spPr bwMode="auto">
          <a:xfrm>
            <a:off x="5918280" y="4327438"/>
            <a:ext cx="352264" cy="28561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8" name="Rectangle 17"/>
          <p:cNvSpPr/>
          <p:nvPr/>
        </p:nvSpPr>
        <p:spPr bwMode="auto">
          <a:xfrm>
            <a:off x="6546644" y="4356000"/>
            <a:ext cx="409388" cy="24753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9" name="Rectangle 18"/>
          <p:cNvSpPr/>
          <p:nvPr/>
        </p:nvSpPr>
        <p:spPr bwMode="auto">
          <a:xfrm>
            <a:off x="8745917" y="4356000"/>
            <a:ext cx="418909" cy="24753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0" name="Rectangle 19"/>
          <p:cNvSpPr/>
          <p:nvPr/>
        </p:nvSpPr>
        <p:spPr bwMode="auto">
          <a:xfrm>
            <a:off x="10059768" y="4356000"/>
            <a:ext cx="418909" cy="24753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1" name="Rectangle 20"/>
          <p:cNvSpPr/>
          <p:nvPr/>
        </p:nvSpPr>
        <p:spPr bwMode="auto">
          <a:xfrm>
            <a:off x="1710148" y="5108132"/>
            <a:ext cx="399867" cy="25705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2" name="Rectangle 21"/>
          <p:cNvSpPr/>
          <p:nvPr/>
        </p:nvSpPr>
        <p:spPr bwMode="auto">
          <a:xfrm>
            <a:off x="5156628" y="5108132"/>
            <a:ext cx="552198" cy="25705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3" name="Rectangle 22"/>
          <p:cNvSpPr/>
          <p:nvPr/>
        </p:nvSpPr>
        <p:spPr bwMode="auto">
          <a:xfrm>
            <a:off x="8841123" y="5117652"/>
            <a:ext cx="228495" cy="24753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4" name="Rectangle 11"/>
          <p:cNvSpPr/>
          <p:nvPr/>
        </p:nvSpPr>
        <p:spPr bwMode="auto">
          <a:xfrm>
            <a:off x="1343025" y="1916430"/>
            <a:ext cx="1199515" cy="7620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25" name="Rectangle 11"/>
          <p:cNvSpPr/>
          <p:nvPr/>
        </p:nvSpPr>
        <p:spPr bwMode="auto">
          <a:xfrm>
            <a:off x="5632450" y="1880870"/>
            <a:ext cx="1149985" cy="8445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6" name="Rectangle 11"/>
          <p:cNvSpPr/>
          <p:nvPr/>
        </p:nvSpPr>
        <p:spPr bwMode="auto">
          <a:xfrm>
            <a:off x="9192260" y="1903730"/>
            <a:ext cx="1114425" cy="7620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7" name="Rectangle 11"/>
          <p:cNvSpPr/>
          <p:nvPr/>
        </p:nvSpPr>
        <p:spPr bwMode="auto">
          <a:xfrm>
            <a:off x="2379980" y="4422775"/>
            <a:ext cx="383540" cy="11366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8" name="Rectangle 11"/>
          <p:cNvSpPr/>
          <p:nvPr/>
        </p:nvSpPr>
        <p:spPr bwMode="auto">
          <a:xfrm flipV="1">
            <a:off x="9441180" y="4422775"/>
            <a:ext cx="248920" cy="7620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843927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3851910" y="2178685"/>
            <a:ext cx="2028190" cy="170942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9201150" y="2188210"/>
            <a:ext cx="1972310" cy="188468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2567008" y="3362192"/>
            <a:ext cx="304661" cy="23858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7965223" y="3362192"/>
            <a:ext cx="295140" cy="23858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7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212364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643380" y="2329815"/>
            <a:ext cx="1466215" cy="91440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5261610" y="2329815"/>
            <a:ext cx="1456690" cy="85153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8688705" y="2213610"/>
            <a:ext cx="1727835" cy="103060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1643380" y="4049395"/>
            <a:ext cx="1275715" cy="88201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5261610" y="4073525"/>
            <a:ext cx="1456690" cy="85852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auto">
          <a:xfrm>
            <a:off x="8688705" y="4092575"/>
            <a:ext cx="1456690" cy="83947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9" grpId="0" bldLvl="0" animBg="1"/>
      <p:bldP spid="10" grpId="0" bldLvl="0" animBg="1"/>
      <p:bldP spid="11" grpId="0" bldLvl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Calibri Light</vt:lpstr>
      <vt:lpstr>Calibri</vt:lpstr>
      <vt:lpstr>等线 Light</vt:lpstr>
      <vt:lpstr>微软雅黑</vt:lpstr>
      <vt:lpstr>Arial Unicode MS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2021-12-21T11:05:55Z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2052-11.1.0.11115</vt:lpwstr>
  </property>
</Properties>
</file>