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9020"/>
          <a:stretch>
            <a:fillRect/>
          </a:stretch>
        </p:blipFill>
        <p:spPr>
          <a:xfrm>
            <a:off x="1775460" y="2061210"/>
            <a:ext cx="8176985" cy="78613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6206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6551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91371" y="1853295"/>
            <a:ext cx="923504" cy="25738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2300429" y="1881894"/>
            <a:ext cx="609322" cy="2097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3452429" y="1853295"/>
            <a:ext cx="1056793" cy="25738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4937652" y="1881894"/>
            <a:ext cx="590280" cy="2097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6137256" y="1853295"/>
            <a:ext cx="933024" cy="25738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7565355" y="1881894"/>
            <a:ext cx="590280" cy="2097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8841123" y="1853295"/>
            <a:ext cx="923504" cy="25738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0326347" y="1881894"/>
            <a:ext cx="599801" cy="2097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900892" y="2291811"/>
            <a:ext cx="913983" cy="25738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2300429" y="2329943"/>
            <a:ext cx="609322" cy="2097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3519074" y="2291811"/>
            <a:ext cx="923504" cy="25738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4937652" y="2329943"/>
            <a:ext cx="599801" cy="2097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6013487" y="2291811"/>
            <a:ext cx="1190082" cy="25738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auto">
          <a:xfrm>
            <a:off x="7555834" y="2329943"/>
            <a:ext cx="609322" cy="2097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auto">
          <a:xfrm>
            <a:off x="8774479" y="2291811"/>
            <a:ext cx="1056793" cy="25738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10326347" y="2329943"/>
            <a:ext cx="599801" cy="2097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9" name="Rectangle 18"/>
          <p:cNvSpPr/>
          <p:nvPr/>
        </p:nvSpPr>
        <p:spPr bwMode="auto">
          <a:xfrm>
            <a:off x="815206" y="2739860"/>
            <a:ext cx="1066314" cy="25738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0" name="Rectangle 19"/>
          <p:cNvSpPr/>
          <p:nvPr/>
        </p:nvSpPr>
        <p:spPr bwMode="auto">
          <a:xfrm>
            <a:off x="2300429" y="2768459"/>
            <a:ext cx="609322" cy="2097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1" name="Rectangle 20"/>
          <p:cNvSpPr/>
          <p:nvPr/>
        </p:nvSpPr>
        <p:spPr bwMode="auto">
          <a:xfrm>
            <a:off x="3509553" y="2739860"/>
            <a:ext cx="933024" cy="25738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2" name="Rectangle 21"/>
          <p:cNvSpPr/>
          <p:nvPr/>
        </p:nvSpPr>
        <p:spPr bwMode="auto">
          <a:xfrm>
            <a:off x="4937652" y="2768459"/>
            <a:ext cx="599801" cy="2097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3" name="Rectangle 22"/>
          <p:cNvSpPr/>
          <p:nvPr/>
        </p:nvSpPr>
        <p:spPr bwMode="auto">
          <a:xfrm>
            <a:off x="6013487" y="2739860"/>
            <a:ext cx="1190082" cy="25738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4" name="Rectangle 23"/>
          <p:cNvSpPr/>
          <p:nvPr/>
        </p:nvSpPr>
        <p:spPr bwMode="auto">
          <a:xfrm>
            <a:off x="7555834" y="2768459"/>
            <a:ext cx="609322" cy="2097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5" name="Rectangle 24"/>
          <p:cNvSpPr/>
          <p:nvPr/>
        </p:nvSpPr>
        <p:spPr bwMode="auto">
          <a:xfrm>
            <a:off x="8774479" y="2739860"/>
            <a:ext cx="1056793" cy="25738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6" name="Rectangle 25"/>
          <p:cNvSpPr/>
          <p:nvPr/>
        </p:nvSpPr>
        <p:spPr bwMode="auto">
          <a:xfrm>
            <a:off x="10326347" y="2777992"/>
            <a:ext cx="590280" cy="20019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7" name="Rectangle 26"/>
          <p:cNvSpPr/>
          <p:nvPr/>
        </p:nvSpPr>
        <p:spPr bwMode="auto">
          <a:xfrm>
            <a:off x="4652033" y="3216508"/>
            <a:ext cx="675966" cy="23832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8" name="Rectangle 27"/>
          <p:cNvSpPr/>
          <p:nvPr/>
        </p:nvSpPr>
        <p:spPr bwMode="auto">
          <a:xfrm>
            <a:off x="8346049" y="3206975"/>
            <a:ext cx="695008" cy="2478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9" name="Rectangle 28"/>
          <p:cNvSpPr/>
          <p:nvPr/>
        </p:nvSpPr>
        <p:spPr bwMode="auto">
          <a:xfrm>
            <a:off x="1138909" y="3960078"/>
            <a:ext cx="10453685" cy="30505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0" name="Rectangle 29"/>
          <p:cNvSpPr/>
          <p:nvPr/>
        </p:nvSpPr>
        <p:spPr bwMode="auto">
          <a:xfrm>
            <a:off x="1129665" y="4370070"/>
            <a:ext cx="4064635" cy="4540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02758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00" y="1556590"/>
            <a:ext cx="11520000" cy="3000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69047" y="2423256"/>
            <a:ext cx="3056132" cy="2761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869047" y="2813732"/>
            <a:ext cx="10463206" cy="29523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78567" y="3213732"/>
            <a:ext cx="2408727" cy="2857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869047" y="4242304"/>
            <a:ext cx="6912000" cy="30476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340690"/>
            <a:ext cx="11520000" cy="256551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5143123" y="2656828"/>
            <a:ext cx="2770512" cy="28611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162165" y="3047855"/>
            <a:ext cx="6578776" cy="3147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5152390" y="3477260"/>
            <a:ext cx="3852545" cy="4445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2021-12-21T05:32:09Z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