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8936"/>
          <a:stretch>
            <a:fillRect/>
          </a:stretch>
        </p:blipFill>
        <p:spPr>
          <a:xfrm>
            <a:off x="2567305" y="2277110"/>
            <a:ext cx="7034620" cy="7912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1280"/>
            <a:ext cx="11520000" cy="442181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068195" y="1772285"/>
            <a:ext cx="379095" cy="7670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047615" y="1781810"/>
            <a:ext cx="396240" cy="8147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027670" y="1781810"/>
            <a:ext cx="405130" cy="799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007725" y="1781810"/>
            <a:ext cx="478155" cy="6800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068195" y="2744470"/>
            <a:ext cx="600075" cy="7658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8242935" y="2744470"/>
            <a:ext cx="639445" cy="7975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11170920" y="2744470"/>
            <a:ext cx="504190" cy="7975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5019355" y="2944414"/>
            <a:ext cx="199933" cy="2477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2087245" y="3716020"/>
            <a:ext cx="525145" cy="7105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4962525" y="3716020"/>
            <a:ext cx="475615" cy="7105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8243570" y="3716020"/>
            <a:ext cx="541020" cy="7715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1" name="Rectangle 20"/>
          <p:cNvSpPr/>
          <p:nvPr/>
        </p:nvSpPr>
        <p:spPr bwMode="auto">
          <a:xfrm>
            <a:off x="11017250" y="3716020"/>
            <a:ext cx="413385" cy="7251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6" name="Rectangle 25"/>
          <p:cNvSpPr/>
          <p:nvPr/>
        </p:nvSpPr>
        <p:spPr bwMode="auto">
          <a:xfrm>
            <a:off x="1956435" y="4688205"/>
            <a:ext cx="491490" cy="7099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7" name="Rectangle 26"/>
          <p:cNvSpPr/>
          <p:nvPr/>
        </p:nvSpPr>
        <p:spPr bwMode="auto">
          <a:xfrm>
            <a:off x="5057140" y="4688205"/>
            <a:ext cx="445770" cy="7778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8" name="Rectangle 27"/>
          <p:cNvSpPr/>
          <p:nvPr/>
        </p:nvSpPr>
        <p:spPr bwMode="auto">
          <a:xfrm>
            <a:off x="10869930" y="4688205"/>
            <a:ext cx="560705" cy="6946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1" name="Rectangle 30"/>
          <p:cNvSpPr/>
          <p:nvPr/>
        </p:nvSpPr>
        <p:spPr bwMode="auto">
          <a:xfrm>
            <a:off x="7999322" y="4888490"/>
            <a:ext cx="199933" cy="2477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6" grpId="0" bldLvl="0" animBg="1"/>
      <p:bldP spid="27" grpId="0" bldLvl="0" animBg="1"/>
      <p:bldP spid="28" grpId="0" bldLvl="0" animBg="1"/>
      <p:bldP spid="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581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281388" y="1557352"/>
            <a:ext cx="1094876" cy="2476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166148" y="1557352"/>
            <a:ext cx="913983" cy="2476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879537" y="1557352"/>
            <a:ext cx="1094876" cy="2572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773818" y="1557352"/>
            <a:ext cx="1094876" cy="2572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2" name="Rectangle 51"/>
          <p:cNvSpPr/>
          <p:nvPr/>
        </p:nvSpPr>
        <p:spPr bwMode="auto">
          <a:xfrm>
            <a:off x="1096010" y="2118995"/>
            <a:ext cx="1997710" cy="18770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5" name="Rectangle 54"/>
          <p:cNvSpPr/>
          <p:nvPr/>
        </p:nvSpPr>
        <p:spPr bwMode="auto">
          <a:xfrm>
            <a:off x="3917315" y="2118995"/>
            <a:ext cx="2023110" cy="18821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9" name="Rectangle 58"/>
          <p:cNvSpPr/>
          <p:nvPr/>
        </p:nvSpPr>
        <p:spPr bwMode="auto">
          <a:xfrm>
            <a:off x="6585585" y="2118995"/>
            <a:ext cx="2192020" cy="18935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3" name="Rectangle 62"/>
          <p:cNvSpPr/>
          <p:nvPr/>
        </p:nvSpPr>
        <p:spPr bwMode="auto">
          <a:xfrm>
            <a:off x="9561830" y="2016760"/>
            <a:ext cx="1960880" cy="19792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52" grpId="0" bldLvl="0" animBg="1"/>
      <p:bldP spid="55" grpId="0" bldLvl="0" animBg="1"/>
      <p:bldP spid="59" grpId="0" bldLvl="0" animBg="1"/>
      <p:bldP spid="6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341325"/>
            <a:ext cx="11520000" cy="262981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520862" y="1512834"/>
            <a:ext cx="1094876" cy="2572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415143" y="1512834"/>
            <a:ext cx="904462" cy="2572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128531" y="1512834"/>
            <a:ext cx="1085355" cy="2572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013292" y="1512834"/>
            <a:ext cx="913983" cy="2572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1" name="Rectangle 50"/>
          <p:cNvSpPr/>
          <p:nvPr/>
        </p:nvSpPr>
        <p:spPr bwMode="auto">
          <a:xfrm>
            <a:off x="259715" y="2044700"/>
            <a:ext cx="2144395" cy="20154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4" name="Rectangle 53"/>
          <p:cNvSpPr/>
          <p:nvPr/>
        </p:nvSpPr>
        <p:spPr bwMode="auto">
          <a:xfrm>
            <a:off x="3326765" y="2091055"/>
            <a:ext cx="1885315" cy="19380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8" name="Rectangle 57"/>
          <p:cNvSpPr/>
          <p:nvPr/>
        </p:nvSpPr>
        <p:spPr bwMode="auto">
          <a:xfrm>
            <a:off x="5947410" y="2044700"/>
            <a:ext cx="2012950" cy="19265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1" name="Rectangle 60"/>
          <p:cNvSpPr/>
          <p:nvPr/>
        </p:nvSpPr>
        <p:spPr bwMode="auto">
          <a:xfrm>
            <a:off x="8882380" y="2091055"/>
            <a:ext cx="2255520" cy="20269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51" grpId="0" bldLvl="0" animBg="1"/>
      <p:bldP spid="54" grpId="0" bldLvl="0" animBg="1"/>
      <p:bldP spid="58" grpId="0" bldLvl="0" animBg="1"/>
      <p:bldP spid="6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8007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662545" y="1937895"/>
            <a:ext cx="390347" cy="266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442578" y="1928373"/>
            <a:ext cx="390347" cy="2761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155966" y="1928373"/>
            <a:ext cx="390347" cy="2761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050247" y="1928373"/>
            <a:ext cx="380826" cy="2761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1557818" y="2909137"/>
            <a:ext cx="380826" cy="266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556826" y="2909137"/>
            <a:ext cx="390347" cy="266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260694" y="2909137"/>
            <a:ext cx="390347" cy="266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154975" y="2899615"/>
            <a:ext cx="390347" cy="2761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1557818" y="3870857"/>
            <a:ext cx="380826" cy="2761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4556826" y="3870857"/>
            <a:ext cx="380826" cy="2761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7155966" y="3870857"/>
            <a:ext cx="390347" cy="266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154975" y="3870857"/>
            <a:ext cx="390347" cy="2761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1662545" y="4851621"/>
            <a:ext cx="390347" cy="266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4442578" y="4851621"/>
            <a:ext cx="390347" cy="266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7155966" y="4851621"/>
            <a:ext cx="390347" cy="266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050247" y="4842100"/>
            <a:ext cx="380826" cy="2761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2021-12-22T16:40:03Z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