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00"/>
          <a:stretch>
            <a:fillRect/>
          </a:stretch>
        </p:blipFill>
        <p:spPr>
          <a:xfrm>
            <a:off x="2711450" y="1772920"/>
            <a:ext cx="5610315" cy="8566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60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62904"/>
            <a:ext cx="40938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862904"/>
            <a:ext cx="771173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3719" y="1862904"/>
            <a:ext cx="40938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16694" y="1862904"/>
            <a:ext cx="40938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87466"/>
            <a:ext cx="40938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18545" y="2587466"/>
            <a:ext cx="590280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212760" y="2587466"/>
            <a:ext cx="561719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16694" y="2587466"/>
            <a:ext cx="590280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312027"/>
            <a:ext cx="40938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118545" y="3312027"/>
            <a:ext cx="590280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212760" y="3312027"/>
            <a:ext cx="552198" cy="257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6694" y="3312027"/>
            <a:ext cx="399867" cy="2478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4046123"/>
            <a:ext cx="399867" cy="2478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118545" y="4046123"/>
            <a:ext cx="590280" cy="2478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193719" y="4046123"/>
            <a:ext cx="590280" cy="2478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16694" y="4046123"/>
            <a:ext cx="409388" cy="2478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40680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52433" y="1920001"/>
            <a:ext cx="1094876" cy="25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98978" y="1920001"/>
            <a:ext cx="913983" cy="2477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937" y="1920001"/>
            <a:ext cx="1094876" cy="25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604520" y="2608580"/>
            <a:ext cx="1880870" cy="2284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1" name="Rectangle 60"/>
          <p:cNvSpPr/>
          <p:nvPr/>
        </p:nvSpPr>
        <p:spPr bwMode="auto">
          <a:xfrm>
            <a:off x="3799205" y="2624455"/>
            <a:ext cx="1769110" cy="2433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5" name="Rectangle 64"/>
          <p:cNvSpPr/>
          <p:nvPr/>
        </p:nvSpPr>
        <p:spPr bwMode="auto">
          <a:xfrm>
            <a:off x="6619875" y="2712720"/>
            <a:ext cx="2187575" cy="2179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9" name="Rectangle 68"/>
          <p:cNvSpPr/>
          <p:nvPr/>
        </p:nvSpPr>
        <p:spPr bwMode="auto">
          <a:xfrm>
            <a:off x="8895080" y="2609215"/>
            <a:ext cx="2444750" cy="2283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58" grpId="0" bldLvl="0" animBg="1"/>
      <p:bldP spid="61" grpId="0" bldLvl="0" animBg="1"/>
      <p:bldP spid="65" grpId="0" bldLvl="0" animBg="1"/>
      <p:bldP spid="6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01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494915"/>
            <a:ext cx="1999615" cy="1211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94910" y="2494915"/>
            <a:ext cx="1275715" cy="1136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1530" y="2485390"/>
            <a:ext cx="1447165" cy="1355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1196545"/>
            <a:ext cx="11520000" cy="39842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740193" y="3617621"/>
            <a:ext cx="390347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806507" y="3617621"/>
            <a:ext cx="409388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891863" y="3617621"/>
            <a:ext cx="409388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303896" y="3894043"/>
            <a:ext cx="409388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389251" y="3894043"/>
            <a:ext cx="399867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65086" y="3894043"/>
            <a:ext cx="409388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303896" y="4465951"/>
            <a:ext cx="409388" cy="25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389251" y="4465951"/>
            <a:ext cx="399867" cy="25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474606" y="4465951"/>
            <a:ext cx="399867" cy="2478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740193" y="4380165"/>
            <a:ext cx="390347" cy="25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806507" y="4380165"/>
            <a:ext cx="399867" cy="25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82342" y="4380165"/>
            <a:ext cx="418909" cy="2573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