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0334"/>
          <a:stretch>
            <a:fillRect/>
          </a:stretch>
        </p:blipFill>
        <p:spPr>
          <a:xfrm>
            <a:off x="3647440" y="2061210"/>
            <a:ext cx="4569550" cy="70358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21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401445" y="2821305"/>
            <a:ext cx="318770" cy="2413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209155" y="2688590"/>
            <a:ext cx="441960" cy="4019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372942" y="3396083"/>
            <a:ext cx="218975" cy="228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820082" y="3396083"/>
            <a:ext cx="209454" cy="228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837801" y="3396083"/>
            <a:ext cx="218975" cy="219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284942" y="3396083"/>
            <a:ext cx="209454" cy="228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382462" y="3938984"/>
            <a:ext cx="209454" cy="219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2820082" y="3938984"/>
            <a:ext cx="209454" cy="219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6837801" y="3938984"/>
            <a:ext cx="209454" cy="219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8284942" y="3938984"/>
            <a:ext cx="209454" cy="219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124790"/>
            <a:ext cx="11520000" cy="21806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47838" y="1905648"/>
            <a:ext cx="361785" cy="2285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08295" y="1905635"/>
            <a:ext cx="509270" cy="326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16830" y="1905648"/>
            <a:ext cx="371305" cy="2285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238317" y="2448440"/>
            <a:ext cx="371305" cy="2285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837788" y="2457962"/>
            <a:ext cx="218975" cy="2190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932334" y="2448440"/>
            <a:ext cx="361785" cy="2285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531805" y="2457962"/>
            <a:ext cx="218975" cy="2190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635871" y="2448440"/>
            <a:ext cx="361785" cy="2285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225821" y="2448440"/>
            <a:ext cx="209454" cy="2285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781325" y="2953141"/>
            <a:ext cx="2884760" cy="285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96545"/>
            <a:ext cx="11520000" cy="25986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479791" y="2629607"/>
            <a:ext cx="209454" cy="2197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298568" y="2629607"/>
            <a:ext cx="190413" cy="2197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965345" y="3327031"/>
            <a:ext cx="209454" cy="2292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586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43570" y="3266053"/>
            <a:ext cx="209454" cy="2289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2243305" y="3266053"/>
            <a:ext cx="209454" cy="2289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813884" y="3266053"/>
            <a:ext cx="209454" cy="2289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613619" y="3275593"/>
            <a:ext cx="218975" cy="219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184198" y="3266053"/>
            <a:ext cx="209454" cy="2289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993454" y="3275593"/>
            <a:ext cx="209454" cy="219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929123" y="3972053"/>
            <a:ext cx="209454" cy="219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289917" y="3972053"/>
            <a:ext cx="218975" cy="219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831603" y="3972053"/>
            <a:ext cx="209454" cy="219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435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4281854" y="3266738"/>
            <a:ext cx="1180561" cy="2381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46779" y="3247687"/>
            <a:ext cx="1152000" cy="2571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281854" y="3819211"/>
            <a:ext cx="1180561" cy="2286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527738" y="3790635"/>
            <a:ext cx="1171041" cy="2571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281854" y="4352633"/>
            <a:ext cx="1342413" cy="2381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527738" y="4352633"/>
            <a:ext cx="1342413" cy="2381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