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149"/>
          <a:stretch>
            <a:fillRect/>
          </a:stretch>
        </p:blipFill>
        <p:spPr>
          <a:xfrm>
            <a:off x="2999105" y="1917065"/>
            <a:ext cx="5512525" cy="6623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0648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414677" y="2114042"/>
            <a:ext cx="523636" cy="219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308958" y="2114042"/>
            <a:ext cx="514115" cy="219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184198" y="2114042"/>
            <a:ext cx="371305" cy="219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078479" y="2114042"/>
            <a:ext cx="371305" cy="219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405157" y="2601570"/>
            <a:ext cx="371305" cy="219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299438" y="2601570"/>
            <a:ext cx="533157" cy="219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346049" y="2601570"/>
            <a:ext cx="371305" cy="219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935669" y="2601570"/>
            <a:ext cx="352264" cy="219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413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81719" y="2873208"/>
            <a:ext cx="2751471" cy="2859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363085" y="2873375"/>
            <a:ext cx="3364230" cy="8045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272198" y="3349828"/>
            <a:ext cx="2275438" cy="2764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300760" y="3807384"/>
            <a:ext cx="3379834" cy="2955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124790"/>
            <a:ext cx="11520000" cy="29834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52631" y="2316262"/>
            <a:ext cx="2265917" cy="2764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360433" y="2316262"/>
            <a:ext cx="2113586" cy="2764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71673" y="2792852"/>
            <a:ext cx="2570578" cy="2764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369954" y="2792852"/>
            <a:ext cx="2104066" cy="2764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71575" y="3250565"/>
            <a:ext cx="4122420" cy="8108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388735" y="3250565"/>
            <a:ext cx="5360035" cy="7823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2896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53080" y="2969616"/>
            <a:ext cx="2722909" cy="286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3280" y="3427095"/>
            <a:ext cx="5309235" cy="395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43560" y="3904069"/>
            <a:ext cx="4179570" cy="2955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124790"/>
            <a:ext cx="11520000" cy="335172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43243" y="2686388"/>
            <a:ext cx="2437289" cy="2856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52764" y="3162485"/>
            <a:ext cx="2589619" cy="2856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52475" y="3638550"/>
            <a:ext cx="8489315" cy="354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71805" y="4086114"/>
            <a:ext cx="10606016" cy="3047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