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207"/>
          <a:stretch>
            <a:fillRect/>
          </a:stretch>
        </p:blipFill>
        <p:spPr>
          <a:xfrm>
            <a:off x="1775460" y="1988820"/>
            <a:ext cx="8385900" cy="6203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97467" cy="576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764924" y="2789426"/>
            <a:ext cx="1614177" cy="2751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149504" y="2798598"/>
            <a:ext cx="770402" cy="256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324383" y="3761656"/>
            <a:ext cx="1614177" cy="2659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718135" y="3761656"/>
            <a:ext cx="1614177" cy="2659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811092" y="5531847"/>
            <a:ext cx="1870977" cy="256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763681" y="5522675"/>
            <a:ext cx="1870977" cy="256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811092" y="5944585"/>
            <a:ext cx="2182807" cy="256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763681" y="5944585"/>
            <a:ext cx="2182807" cy="256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287698" y="6375668"/>
            <a:ext cx="504430" cy="220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556590"/>
            <a:ext cx="11520000" cy="252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24519" y="2148111"/>
            <a:ext cx="2427768" cy="248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53080" y="2558359"/>
            <a:ext cx="4074842" cy="2862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4519" y="3006770"/>
            <a:ext cx="904462" cy="2575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484835"/>
            <a:ext cx="11520000" cy="220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24519" y="2580138"/>
            <a:ext cx="2751471" cy="2762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52805" y="3008630"/>
            <a:ext cx="5521960" cy="453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98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96909" y="2494330"/>
            <a:ext cx="3389355" cy="286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5950" y="2914310"/>
            <a:ext cx="5702876" cy="305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413080"/>
            <a:ext cx="11520000" cy="207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8184" y="2489815"/>
            <a:ext cx="2903801" cy="285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87705" y="2909074"/>
            <a:ext cx="4817454" cy="3049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