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  <p:sldId id="369" r:id="rId8"/>
    <p:sldId id="370" r:id="rId9"/>
    <p:sldId id="371" r:id="rId10"/>
    <p:sldId id="372" r:id="rId11"/>
    <p:sldId id="373" r:id="rId12"/>
    <p:sldId id="374" r:id="rId13"/>
    <p:sldId id="375" r:id="rId14"/>
    <p:sldId id="376" r:id="rId15"/>
    <p:sldId id="377" r:id="rId16"/>
    <p:sldId id="378" r:id="rId17"/>
    <p:sldId id="379" r:id="rId18"/>
    <p:sldId id="380" r:id="rId19"/>
    <p:sldId id="381" r:id="rId20"/>
    <p:sldId id="382" r:id="rId2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38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0645"/>
            <a:ext cx="11520000" cy="233897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0239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881520" y="3025628"/>
            <a:ext cx="218975" cy="22876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7308297" y="3025628"/>
            <a:ext cx="218975" cy="23829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881520" y="3406907"/>
            <a:ext cx="218975" cy="23829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7308297" y="3406907"/>
            <a:ext cx="218975" cy="23829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09094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273935" y="1558290"/>
            <a:ext cx="472440" cy="6959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7712075" y="1558290"/>
            <a:ext cx="471805" cy="6959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0430510" y="1558290"/>
            <a:ext cx="420370" cy="6559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4937652" y="1739515"/>
            <a:ext cx="218975" cy="23849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2286635" y="2416810"/>
            <a:ext cx="405130" cy="6534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4975860" y="2416810"/>
            <a:ext cx="486410" cy="6527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7466965" y="2416810"/>
            <a:ext cx="443865" cy="6451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10340340" y="2416810"/>
            <a:ext cx="481965" cy="6527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auto">
          <a:xfrm>
            <a:off x="2286635" y="3275330"/>
            <a:ext cx="466090" cy="7391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9" name="Rectangle 18"/>
          <p:cNvSpPr/>
          <p:nvPr/>
        </p:nvSpPr>
        <p:spPr bwMode="auto">
          <a:xfrm>
            <a:off x="4975860" y="3275330"/>
            <a:ext cx="415290" cy="7150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0" name="Rectangle 19"/>
          <p:cNvSpPr/>
          <p:nvPr/>
        </p:nvSpPr>
        <p:spPr bwMode="auto">
          <a:xfrm>
            <a:off x="7517765" y="3275330"/>
            <a:ext cx="490855" cy="6610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1" name="Rectangle 20"/>
          <p:cNvSpPr/>
          <p:nvPr/>
        </p:nvSpPr>
        <p:spPr bwMode="auto">
          <a:xfrm>
            <a:off x="10431074" y="3456707"/>
            <a:ext cx="190413" cy="23849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animBg="1"/>
      <p:bldP spid="10" grpId="0" bldLvl="0" animBg="1"/>
      <p:bldP spid="11" grpId="0" bldLvl="0" animBg="1"/>
      <p:bldP spid="12" grpId="0" bldLvl="0" animBg="1"/>
      <p:bldP spid="13" grpId="0" bldLvl="0" animBg="1"/>
      <p:bldP spid="18" grpId="0" bldLvl="0" animBg="1"/>
      <p:bldP spid="19" grpId="0" bldLvl="0" animBg="1"/>
      <p:bldP spid="20" grpId="0" bldLvl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17401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897870" y="2348865"/>
            <a:ext cx="1161415" cy="15970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60245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4366413" y="2158001"/>
            <a:ext cx="2999008" cy="3812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8869685" y="1995986"/>
            <a:ext cx="333223" cy="20013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891041" y="4035473"/>
            <a:ext cx="218975" cy="2382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5261355" y="4045004"/>
            <a:ext cx="209454" cy="22872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9859834" y="3959231"/>
            <a:ext cx="371305" cy="2382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045" y="1053035"/>
            <a:ext cx="11520000" cy="396532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600200" y="2978785"/>
            <a:ext cx="7642225" cy="2813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619250" y="3416935"/>
            <a:ext cx="7298055" cy="5842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35209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86815" y="2261870"/>
            <a:ext cx="9075420" cy="2844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132840" y="2636520"/>
            <a:ext cx="9078595" cy="6115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78053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20140" y="2519045"/>
            <a:ext cx="8626475" cy="3568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129665" y="2947035"/>
            <a:ext cx="8616950" cy="5429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55874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20140" y="2244725"/>
            <a:ext cx="8760460" cy="4108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120140" y="2817495"/>
            <a:ext cx="8760460" cy="3949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1139190" y="3246755"/>
            <a:ext cx="8898890" cy="4178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13583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58240" y="3234690"/>
            <a:ext cx="10429875" cy="3568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186512" y="3692163"/>
            <a:ext cx="609322" cy="13341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158240" y="3682365"/>
            <a:ext cx="10460990" cy="2990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139190" y="4121150"/>
            <a:ext cx="10480040" cy="4908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animBg="1"/>
      <p:bldP spid="7" grpId="0" bldLvl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64180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1139190" y="2122805"/>
            <a:ext cx="7658100" cy="8667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129665" y="3044825"/>
            <a:ext cx="7947025" cy="3289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1129665" y="3512185"/>
            <a:ext cx="7609840" cy="3270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1139190" y="3941445"/>
            <a:ext cx="7657465" cy="4006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45381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7633335" y="1787525"/>
            <a:ext cx="438150" cy="7029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2995438" y="1968583"/>
            <a:ext cx="218975" cy="23852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7254240" y="2731770"/>
            <a:ext cx="453390" cy="6604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2824066" y="2913134"/>
            <a:ext cx="209454" cy="23852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3395305" y="3895849"/>
            <a:ext cx="218975" cy="23852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5356561" y="3895849"/>
            <a:ext cx="209454" cy="23852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6" grpId="0" bldLvl="0" animBg="1"/>
      <p:bldP spid="7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4174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882265" y="1014730"/>
            <a:ext cx="599440" cy="6337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6777355" y="1014730"/>
            <a:ext cx="519430" cy="6629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965055" y="1014730"/>
            <a:ext cx="497205" cy="6635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2529840" y="1986915"/>
            <a:ext cx="791845" cy="6788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6439535" y="1986915"/>
            <a:ext cx="516890" cy="6184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10074275" y="1986915"/>
            <a:ext cx="915035" cy="8255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auto">
          <a:xfrm>
            <a:off x="3262016" y="3140973"/>
            <a:ext cx="218975" cy="23840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6" name="Rectangle 15"/>
          <p:cNvSpPr/>
          <p:nvPr/>
        </p:nvSpPr>
        <p:spPr bwMode="auto">
          <a:xfrm>
            <a:off x="6822743" y="3140973"/>
            <a:ext cx="390347" cy="23840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9" grpId="0" bldLvl="0" animBg="1"/>
      <p:bldP spid="10" grpId="0" bldLvl="0" animBg="1"/>
      <p:bldP spid="11" grpId="0" bldLvl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3798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481652" y="2006139"/>
            <a:ext cx="371305" cy="25746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242644" y="2006139"/>
            <a:ext cx="361785" cy="25746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6994115" y="2006139"/>
            <a:ext cx="361785" cy="25746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9755107" y="2006139"/>
            <a:ext cx="361785" cy="25746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8291830" y="2816860"/>
            <a:ext cx="594360" cy="6699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1636395" y="3789045"/>
            <a:ext cx="468630" cy="6838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4537785" y="3970490"/>
            <a:ext cx="199933" cy="23839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bldLvl="0" animBg="1"/>
      <p:bldP spid="9" grpId="0" bldLvl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34451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000490" y="1023620"/>
            <a:ext cx="632460" cy="8051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6543040" y="1995805"/>
            <a:ext cx="528955" cy="7213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9459966" y="3148734"/>
            <a:ext cx="380826" cy="23821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1967206" y="3920545"/>
            <a:ext cx="390347" cy="23821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4352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202247" y="1690588"/>
            <a:ext cx="333223" cy="3143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11202247" y="2547852"/>
            <a:ext cx="333223" cy="3143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1202247" y="3395591"/>
            <a:ext cx="333223" cy="3143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1240330" y="4281431"/>
            <a:ext cx="295140" cy="2381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1240330" y="5129170"/>
            <a:ext cx="295140" cy="2381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6212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3995107" y="1728608"/>
            <a:ext cx="257057" cy="22858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9164826" y="3052476"/>
            <a:ext cx="295140" cy="2381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3985586" y="4385869"/>
            <a:ext cx="266578" cy="22858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3472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7060760" y="1176288"/>
            <a:ext cx="285619" cy="23817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9012495" y="3453283"/>
            <a:ext cx="276099" cy="24770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43195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3576198" y="3588364"/>
            <a:ext cx="218975" cy="2383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9002975" y="3588364"/>
            <a:ext cx="218975" cy="2383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3576198" y="3969692"/>
            <a:ext cx="209454" cy="2383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9002975" y="3969692"/>
            <a:ext cx="218975" cy="2383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2021-12-22T17:20:21Z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2052-11.1.0.11194</vt:lpwstr>
  </property>
</Properties>
</file>