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9" r:id="rId7"/>
    <p:sldId id="370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142"/>
          <a:stretch>
            <a:fillRect/>
          </a:stretch>
        </p:blipFill>
        <p:spPr>
          <a:xfrm>
            <a:off x="1631315" y="2348865"/>
            <a:ext cx="7932510" cy="5791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4827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910082" y="3529103"/>
            <a:ext cx="685487" cy="2381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747239" y="3529103"/>
            <a:ext cx="380826" cy="2381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232793" y="3529103"/>
            <a:ext cx="209454" cy="2190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603438" y="3529103"/>
            <a:ext cx="675966" cy="2381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450115" y="3529103"/>
            <a:ext cx="685487" cy="2381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551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95570" y="1473348"/>
            <a:ext cx="818776" cy="2388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51768" y="1473348"/>
            <a:ext cx="818776" cy="2388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298446" y="1473348"/>
            <a:ext cx="818776" cy="2388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145123" y="1473348"/>
            <a:ext cx="980628" cy="2388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1207135" y="1943100"/>
            <a:ext cx="1432560" cy="1135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4015740" y="1877060"/>
            <a:ext cx="1425575" cy="1201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6965315" y="1943100"/>
            <a:ext cx="1295400" cy="1135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9784715" y="1943100"/>
            <a:ext cx="1271270" cy="1135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836500"/>
            <a:ext cx="11520000" cy="2710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62284" y="1475912"/>
            <a:ext cx="3227504" cy="2767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81325" y="1924455"/>
            <a:ext cx="2561057" cy="2958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Picture 1" descr="4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90" y="3716860"/>
            <a:ext cx="11520000" cy="26896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7" name="Rectangle 2"/>
          <p:cNvSpPr/>
          <p:nvPr/>
        </p:nvSpPr>
        <p:spPr bwMode="auto">
          <a:xfrm>
            <a:off x="1080876" y="4766016"/>
            <a:ext cx="2751471" cy="26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3"/>
          <p:cNvSpPr/>
          <p:nvPr/>
        </p:nvSpPr>
        <p:spPr bwMode="auto">
          <a:xfrm>
            <a:off x="1099918" y="5204754"/>
            <a:ext cx="5655272" cy="2861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4"/>
          <p:cNvSpPr/>
          <p:nvPr/>
        </p:nvSpPr>
        <p:spPr bwMode="auto">
          <a:xfrm>
            <a:off x="1080876" y="5672105"/>
            <a:ext cx="1066314" cy="26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844880"/>
            <a:ext cx="11520000" cy="25613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043295" y="2429510"/>
            <a:ext cx="5179060" cy="7588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87771" y="2920849"/>
            <a:ext cx="2751471" cy="2475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07085" y="3359150"/>
            <a:ext cx="4170045" cy="8616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995573" y="3358855"/>
            <a:ext cx="2751471" cy="2666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014720" y="3796665"/>
            <a:ext cx="4948555" cy="544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484835"/>
            <a:ext cx="11520000" cy="21765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96909" y="2716305"/>
            <a:ext cx="2751471" cy="2863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590925" y="2716305"/>
            <a:ext cx="2427768" cy="2768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15950" y="3164980"/>
            <a:ext cx="3532165" cy="2959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4268.259842519685,&quot;width&quot;:18141.732283464567}"/>
</p:tagLst>
</file>

<file path=ppt/tags/tag2.xml><?xml version="1.0" encoding="utf-8"?>
<p:tagLst xmlns:p="http://schemas.openxmlformats.org/presentationml/2006/main">
  <p:tag name="KSO_WM_UNIT_PLACING_PICTURE_USER_VIEWPORT" val="{&quot;height&quot;:4235.677165354331,&quot;width&quot;:18141.732283464567}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2021-12-21T05:26:55Z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