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4" r:id="rId3"/>
    <p:sldId id="365" r:id="rId4"/>
    <p:sldId id="366" r:id="rId5"/>
    <p:sldId id="367" r:id="rId6"/>
    <p:sldId id="368" r:id="rId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9" d="100"/>
          <a:sy n="49" d="100"/>
        </p:scale>
        <p:origin x="690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28938"/>
          <a:stretch>
            <a:fillRect/>
          </a:stretch>
        </p:blipFill>
        <p:spPr>
          <a:xfrm>
            <a:off x="1847215" y="2132965"/>
            <a:ext cx="8186510" cy="72136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444364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2586049" y="1825493"/>
            <a:ext cx="590280" cy="25761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5299438" y="1825493"/>
            <a:ext cx="771173" cy="25761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8203239" y="1825493"/>
            <a:ext cx="399867" cy="2480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10716694" y="1825493"/>
            <a:ext cx="590280" cy="25761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2586049" y="2502917"/>
            <a:ext cx="771173" cy="2480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5299438" y="2502917"/>
            <a:ext cx="590280" cy="2480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8022347" y="2502917"/>
            <a:ext cx="399867" cy="2480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10716694" y="2502917"/>
            <a:ext cx="590280" cy="2480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2586049" y="3180340"/>
            <a:ext cx="590280" cy="2480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auto">
          <a:xfrm>
            <a:off x="5299438" y="3180340"/>
            <a:ext cx="590280" cy="2480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3" name="Rectangle 12"/>
          <p:cNvSpPr/>
          <p:nvPr/>
        </p:nvSpPr>
        <p:spPr bwMode="auto">
          <a:xfrm>
            <a:off x="8022347" y="3180340"/>
            <a:ext cx="390347" cy="2480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4" name="Rectangle 13"/>
          <p:cNvSpPr/>
          <p:nvPr/>
        </p:nvSpPr>
        <p:spPr bwMode="auto">
          <a:xfrm>
            <a:off x="10716694" y="3180340"/>
            <a:ext cx="590280" cy="2480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5" name="Rectangle 14"/>
          <p:cNvSpPr/>
          <p:nvPr/>
        </p:nvSpPr>
        <p:spPr bwMode="auto">
          <a:xfrm>
            <a:off x="2586049" y="3857763"/>
            <a:ext cx="590280" cy="2480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6" name="Rectangle 15"/>
          <p:cNvSpPr/>
          <p:nvPr/>
        </p:nvSpPr>
        <p:spPr bwMode="auto">
          <a:xfrm>
            <a:off x="5299438" y="3857763"/>
            <a:ext cx="590280" cy="2480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7" name="Rectangle 16"/>
          <p:cNvSpPr/>
          <p:nvPr/>
        </p:nvSpPr>
        <p:spPr bwMode="auto">
          <a:xfrm>
            <a:off x="8022347" y="3857763"/>
            <a:ext cx="399867" cy="2480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8" name="Rectangle 17"/>
          <p:cNvSpPr/>
          <p:nvPr/>
        </p:nvSpPr>
        <p:spPr bwMode="auto">
          <a:xfrm>
            <a:off x="10735735" y="3857763"/>
            <a:ext cx="761652" cy="2480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89512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993265" y="2957195"/>
            <a:ext cx="382905" cy="80962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3619500" y="2957195"/>
            <a:ext cx="438785" cy="67373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5501640" y="2966720"/>
            <a:ext cx="321945" cy="68516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7155815" y="2957195"/>
            <a:ext cx="428625" cy="77152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9329420" y="2957195"/>
            <a:ext cx="428625" cy="8089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10925175" y="2957195"/>
            <a:ext cx="469900" cy="87947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2814545" y="3138009"/>
            <a:ext cx="380826" cy="26665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6299107" y="3138009"/>
            <a:ext cx="380826" cy="26665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10126413" y="3138009"/>
            <a:ext cx="380826" cy="26665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416436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21" name="Rectangle 20"/>
          <p:cNvSpPr/>
          <p:nvPr/>
        </p:nvSpPr>
        <p:spPr bwMode="auto">
          <a:xfrm>
            <a:off x="3366743" y="3667504"/>
            <a:ext cx="380826" cy="26720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2" name="Rectangle 21"/>
          <p:cNvSpPr/>
          <p:nvPr/>
        </p:nvSpPr>
        <p:spPr bwMode="auto">
          <a:xfrm>
            <a:off x="9307636" y="3667504"/>
            <a:ext cx="390347" cy="26720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794182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2481580" y="1738630"/>
            <a:ext cx="381000" cy="74231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5175885" y="1738630"/>
            <a:ext cx="413385" cy="74231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8089265" y="1738630"/>
            <a:ext cx="339090" cy="74739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10612120" y="1738630"/>
            <a:ext cx="257175" cy="78803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2690495" y="2815590"/>
            <a:ext cx="420370" cy="82359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auto">
          <a:xfrm>
            <a:off x="8070215" y="2815590"/>
            <a:ext cx="358775" cy="76517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3" name="Rectangle 12"/>
          <p:cNvSpPr/>
          <p:nvPr/>
        </p:nvSpPr>
        <p:spPr bwMode="auto">
          <a:xfrm>
            <a:off x="10593070" y="2815590"/>
            <a:ext cx="325755" cy="7404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4" name="Rectangle 13"/>
          <p:cNvSpPr/>
          <p:nvPr/>
        </p:nvSpPr>
        <p:spPr bwMode="auto">
          <a:xfrm>
            <a:off x="5147107" y="3015921"/>
            <a:ext cx="199933" cy="2478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8" name="Rectangle 17"/>
          <p:cNvSpPr/>
          <p:nvPr/>
        </p:nvSpPr>
        <p:spPr bwMode="auto">
          <a:xfrm>
            <a:off x="5175885" y="3902075"/>
            <a:ext cx="323215" cy="70040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9" name="Rectangle 18"/>
          <p:cNvSpPr/>
          <p:nvPr/>
        </p:nvSpPr>
        <p:spPr bwMode="auto">
          <a:xfrm>
            <a:off x="8070215" y="3902075"/>
            <a:ext cx="382905" cy="80327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0" name="Rectangle 19"/>
          <p:cNvSpPr/>
          <p:nvPr/>
        </p:nvSpPr>
        <p:spPr bwMode="auto">
          <a:xfrm>
            <a:off x="10822305" y="3902075"/>
            <a:ext cx="485140" cy="83375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1" name="Rectangle 20"/>
          <p:cNvSpPr/>
          <p:nvPr/>
        </p:nvSpPr>
        <p:spPr bwMode="auto">
          <a:xfrm>
            <a:off x="2443239" y="4102475"/>
            <a:ext cx="190413" cy="2478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5" name="Rectangle 24"/>
          <p:cNvSpPr/>
          <p:nvPr/>
        </p:nvSpPr>
        <p:spPr bwMode="auto">
          <a:xfrm>
            <a:off x="2472055" y="4979035"/>
            <a:ext cx="343535" cy="77216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6" name="Rectangle 25"/>
          <p:cNvSpPr/>
          <p:nvPr/>
        </p:nvSpPr>
        <p:spPr bwMode="auto">
          <a:xfrm>
            <a:off x="5185410" y="4979035"/>
            <a:ext cx="403860" cy="7150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7" name="Rectangle 26"/>
          <p:cNvSpPr/>
          <p:nvPr/>
        </p:nvSpPr>
        <p:spPr bwMode="auto">
          <a:xfrm>
            <a:off x="8070215" y="4979035"/>
            <a:ext cx="382905" cy="82867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8" name="Rectangle 27"/>
          <p:cNvSpPr/>
          <p:nvPr/>
        </p:nvSpPr>
        <p:spPr bwMode="auto">
          <a:xfrm>
            <a:off x="10593070" y="4988560"/>
            <a:ext cx="463550" cy="76263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11" grpId="0" bldLvl="0" animBg="1"/>
      <p:bldP spid="12" grpId="0" bldLvl="0" animBg="1"/>
      <p:bldP spid="13" grpId="0" bldLvl="0" animBg="1"/>
      <p:bldP spid="14" grpId="0" animBg="1"/>
      <p:bldP spid="18" grpId="0" bldLvl="0" animBg="1"/>
      <p:bldP spid="19" grpId="0" bldLvl="0" animBg="1"/>
      <p:bldP spid="20" grpId="0" bldLvl="0" animBg="1"/>
      <p:bldP spid="21" grpId="0" animBg="1"/>
      <p:bldP spid="25" grpId="0" bldLvl="0" animBg="1"/>
      <p:bldP spid="26" grpId="0" bldLvl="0" animBg="1"/>
      <p:bldP spid="27" grpId="0" bldLvl="0" animBg="1"/>
      <p:bldP spid="28" grpId="0" bldLvl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Calibri Light</vt:lpstr>
      <vt:lpstr>Calibri</vt:lpstr>
      <vt:lpstr>等线 Light</vt:lpstr>
      <vt:lpstr>微软雅黑</vt:lpstr>
      <vt:lpstr>Arial Unicode MS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2021-12-22T15:51:33Z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2052-11.1.0.11194</vt:lpwstr>
  </property>
</Properties>
</file>