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9"/>
        <p:guide pos="3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009" r="32554"/>
          <a:stretch>
            <a:fillRect/>
          </a:stretch>
        </p:blipFill>
        <p:spPr>
          <a:xfrm>
            <a:off x="2639060" y="2132965"/>
            <a:ext cx="7769860" cy="12611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728859" y="1922676"/>
            <a:ext cx="371305" cy="2198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461289" y="1922676"/>
            <a:ext cx="371305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184198" y="1922676"/>
            <a:ext cx="371305" cy="2198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916628" y="1922676"/>
            <a:ext cx="371305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728859" y="2352773"/>
            <a:ext cx="371305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613619" y="2352773"/>
            <a:ext cx="533157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365090" y="2352773"/>
            <a:ext cx="514115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916628" y="2352773"/>
            <a:ext cx="371305" cy="229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22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97213" y="1605247"/>
            <a:ext cx="971107" cy="218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29378" y="1605247"/>
            <a:ext cx="961586" cy="218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923130" y="1605247"/>
            <a:ext cx="971107" cy="218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515870" y="1868805"/>
            <a:ext cx="728980" cy="365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715000" y="1932305"/>
            <a:ext cx="789305" cy="301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532745" y="1868805"/>
            <a:ext cx="695325" cy="365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882015" y="2415540"/>
            <a:ext cx="1529715" cy="180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4150360" y="2415540"/>
            <a:ext cx="1469390" cy="1798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5619115" y="2416175"/>
            <a:ext cx="1762125" cy="1807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55"/>
          <p:cNvSpPr/>
          <p:nvPr/>
        </p:nvSpPr>
        <p:spPr bwMode="auto">
          <a:xfrm>
            <a:off x="8906510" y="2416175"/>
            <a:ext cx="1521460" cy="1797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47" grpId="0" bldLvl="0" animBg="1"/>
      <p:bldP spid="51" grpId="0" bldLvl="0" animBg="1"/>
      <p:bldP spid="52" grpId="0" bldLvl="0" animBg="1"/>
      <p:bldP spid="5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6545"/>
            <a:ext cx="11520000" cy="13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89391" y="1800348"/>
            <a:ext cx="523636" cy="230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729986" y="2212467"/>
            <a:ext cx="533157" cy="220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424002" y="2212467"/>
            <a:ext cx="533157" cy="220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279870" y="2212467"/>
            <a:ext cx="533157" cy="220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16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440286" y="2713690"/>
            <a:ext cx="2427768" cy="2856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743295" y="2732734"/>
            <a:ext cx="2265917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459328" y="3104101"/>
            <a:ext cx="3941553" cy="314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752815" y="3142190"/>
            <a:ext cx="2418247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762336" y="3523079"/>
            <a:ext cx="4979305" cy="3047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370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62000" y="3893185"/>
            <a:ext cx="9460230" cy="419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1805" y="4312660"/>
            <a:ext cx="2246876" cy="2954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21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0898" y="2209773"/>
            <a:ext cx="2760991" cy="2858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10733" y="2209773"/>
            <a:ext cx="2913322" cy="2858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59460" y="2619483"/>
            <a:ext cx="3541685" cy="2953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