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3050"/>
          <a:stretch>
            <a:fillRect/>
          </a:stretch>
        </p:blipFill>
        <p:spPr>
          <a:xfrm>
            <a:off x="1918970" y="1557020"/>
            <a:ext cx="7712800" cy="786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10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067619" y="2963626"/>
            <a:ext cx="199933" cy="22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628677" y="2963626"/>
            <a:ext cx="209454" cy="22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522958" y="2963626"/>
            <a:ext cx="209454" cy="22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772809" y="3411703"/>
            <a:ext cx="218975" cy="22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238991" y="3411703"/>
            <a:ext cx="352264" cy="22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810892" y="3840713"/>
            <a:ext cx="314181" cy="2764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410363" y="3821646"/>
            <a:ext cx="323702" cy="295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113900" y="3859780"/>
            <a:ext cx="704528" cy="2383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514760" y="4269724"/>
            <a:ext cx="1009190" cy="3050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0217636" y="4288791"/>
            <a:ext cx="675966" cy="2764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801371" y="4736868"/>
            <a:ext cx="647404" cy="2764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5828611" y="4755935"/>
            <a:ext cx="704528" cy="2383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340690"/>
            <a:ext cx="11520000" cy="224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0419" y="1922852"/>
            <a:ext cx="3075173" cy="2863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68980" y="2361860"/>
            <a:ext cx="5769520" cy="2958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956"/>
          <a:stretch>
            <a:fillRect/>
          </a:stretch>
        </p:blipFill>
        <p:spPr>
          <a:xfrm>
            <a:off x="478790" y="1340485"/>
            <a:ext cx="11520170" cy="19822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39" y="1969111"/>
            <a:ext cx="3379834" cy="2856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59460" y="2416623"/>
            <a:ext cx="4179570" cy="2856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700735"/>
            <a:ext cx="11520000" cy="345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85866" y="3094257"/>
            <a:ext cx="199933" cy="229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49370" y="3428321"/>
            <a:ext cx="190413" cy="219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131189" y="4287341"/>
            <a:ext cx="199933" cy="229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919845" y="4248785"/>
            <a:ext cx="241935" cy="239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398098" y="4697763"/>
            <a:ext cx="2132628" cy="267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519883" y="4697763"/>
            <a:ext cx="1970776" cy="2577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9" name="Picture 1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759" r="70610"/>
          <a:stretch>
            <a:fillRect/>
          </a:stretch>
        </p:blipFill>
        <p:spPr>
          <a:xfrm>
            <a:off x="551180" y="980440"/>
            <a:ext cx="3385820" cy="8318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333103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613411" y="2723324"/>
            <a:ext cx="3522644" cy="2958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13411" y="3191005"/>
            <a:ext cx="3836826" cy="286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594370" y="3620508"/>
            <a:ext cx="5150677" cy="305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