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5895"/>
          <a:stretch>
            <a:fillRect/>
          </a:stretch>
        </p:blipFill>
        <p:spPr>
          <a:xfrm>
            <a:off x="1487170" y="1988820"/>
            <a:ext cx="8537030" cy="78613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268935"/>
            <a:ext cx="11520000" cy="326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148221" y="3098793"/>
            <a:ext cx="2265917" cy="257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2601" y="3480013"/>
            <a:ext cx="1618512" cy="257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62601" y="3842173"/>
            <a:ext cx="1428099" cy="2859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43560" y="4223393"/>
            <a:ext cx="3855867" cy="295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196545"/>
            <a:ext cx="11520000" cy="273103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64121" y="2065510"/>
            <a:ext cx="2132628" cy="2578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78501" y="2447473"/>
            <a:ext cx="1618512" cy="2578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78501" y="2819887"/>
            <a:ext cx="1589950" cy="2769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8501" y="3201850"/>
            <a:ext cx="1428099" cy="2769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59460" y="3574263"/>
            <a:ext cx="6426446" cy="2864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556590"/>
            <a:ext cx="11520000" cy="227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92366" y="2385041"/>
            <a:ext cx="1494743" cy="257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06746" y="2765939"/>
            <a:ext cx="1456661" cy="257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06746" y="3137314"/>
            <a:ext cx="1742280" cy="2856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87705" y="3499166"/>
            <a:ext cx="5141157" cy="314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84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557609" y="3447274"/>
            <a:ext cx="1494743" cy="238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079593" y="3428197"/>
            <a:ext cx="1494743" cy="2575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271990" y="3838365"/>
            <a:ext cx="1456661" cy="2289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793973" y="3809749"/>
            <a:ext cx="1456661" cy="2575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271990" y="4181762"/>
            <a:ext cx="1428099" cy="286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793973" y="4181762"/>
            <a:ext cx="1428099" cy="286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252948" y="4563314"/>
            <a:ext cx="3217983" cy="286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6774932" y="4563314"/>
            <a:ext cx="4503272" cy="286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83172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24386" y="1520085"/>
            <a:ext cx="2265917" cy="2573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243428" y="1891820"/>
            <a:ext cx="2570578" cy="2764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548089" y="3045150"/>
            <a:ext cx="2265917" cy="2478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09980" y="3397885"/>
            <a:ext cx="4636770" cy="4267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252948" y="4541619"/>
            <a:ext cx="2399206" cy="2859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