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9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3273"/>
          <a:stretch>
            <a:fillRect/>
          </a:stretch>
        </p:blipFill>
        <p:spPr>
          <a:xfrm>
            <a:off x="3503295" y="1988820"/>
            <a:ext cx="5382985" cy="87058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296029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111143" y="1720582"/>
            <a:ext cx="390347" cy="2578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986383" y="1720582"/>
            <a:ext cx="409388" cy="2578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880664" y="1720582"/>
            <a:ext cx="228495" cy="2578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584531" y="1720582"/>
            <a:ext cx="409388" cy="2482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272994" y="2322190"/>
            <a:ext cx="409388" cy="2482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167275" y="2322190"/>
            <a:ext cx="409388" cy="2482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880664" y="2322190"/>
            <a:ext cx="409388" cy="2482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403639" y="2322190"/>
            <a:ext cx="228495" cy="2482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272994" y="2914248"/>
            <a:ext cx="409388" cy="2482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4986383" y="2914248"/>
            <a:ext cx="409388" cy="2482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7880664" y="2914248"/>
            <a:ext cx="228495" cy="2482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584531" y="2914248"/>
            <a:ext cx="409388" cy="2482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101622" y="3506306"/>
            <a:ext cx="218975" cy="2578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4986383" y="3515855"/>
            <a:ext cx="228495" cy="2387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7899705" y="3515855"/>
            <a:ext cx="371305" cy="2387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613093" y="3506306"/>
            <a:ext cx="380826" cy="2482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08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6340" y="2213610"/>
            <a:ext cx="1275715" cy="10090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632960" y="2213610"/>
            <a:ext cx="1447165" cy="10553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422005" y="2213610"/>
            <a:ext cx="1447165" cy="10553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196340" y="4594225"/>
            <a:ext cx="1456690" cy="11576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4632960" y="4594225"/>
            <a:ext cx="1447165" cy="10140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8422005" y="4594225"/>
            <a:ext cx="1456690" cy="10242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3885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1197180"/>
            <a:ext cx="11520000" cy="39889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929755" y="1254125"/>
            <a:ext cx="3420745" cy="15449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13080" y="1550035"/>
            <a:ext cx="4206875" cy="16433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412115" y="3193415"/>
            <a:ext cx="4063365" cy="16954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6954520" y="3024505"/>
            <a:ext cx="4806950" cy="20916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18" grpId="0" bldLvl="0" animBg="1"/>
      <p:bldP spid="19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2021-12-22T15:45:11Z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