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26"/>
        <p:guide pos="3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0052"/>
          <a:stretch>
            <a:fillRect/>
          </a:stretch>
        </p:blipFill>
        <p:spPr>
          <a:xfrm>
            <a:off x="1703070" y="2132965"/>
            <a:ext cx="9210130" cy="7658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08890"/>
            <a:ext cx="11520000" cy="363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793750" y="3042920"/>
            <a:ext cx="1598930" cy="17379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929890" y="3042285"/>
            <a:ext cx="1840865" cy="1490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629910" y="3063875"/>
            <a:ext cx="1621155" cy="1478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450568" y="3063959"/>
            <a:ext cx="209454" cy="228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973874" y="3063959"/>
            <a:ext cx="361785" cy="228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8374403" y="3578887"/>
            <a:ext cx="371305" cy="228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9973874" y="3578887"/>
            <a:ext cx="361785" cy="228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8374403" y="4093815"/>
            <a:ext cx="361785" cy="2193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auto">
          <a:xfrm>
            <a:off x="9897709" y="4084279"/>
            <a:ext cx="533157" cy="2288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8" grpId="0" bldLvl="0" animBg="1"/>
      <p:bldP spid="19" grpId="0" bldLvl="0" animBg="1"/>
      <p:bldP spid="30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628980"/>
            <a:ext cx="11520000" cy="31117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547428" y="3347109"/>
            <a:ext cx="218975" cy="2290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765411" y="3347109"/>
            <a:ext cx="371305" cy="2290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471262" y="3843458"/>
            <a:ext cx="380826" cy="2290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689246" y="3843458"/>
            <a:ext cx="533157" cy="2290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471262" y="4339807"/>
            <a:ext cx="371305" cy="2290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689246" y="4339807"/>
            <a:ext cx="523636" cy="2290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773125"/>
            <a:ext cx="11520000" cy="3289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52684" y="2392915"/>
            <a:ext cx="818776" cy="228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22998" y="2392915"/>
            <a:ext cx="980628" cy="228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602568" y="2392915"/>
            <a:ext cx="818776" cy="228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21690" y="2945765"/>
            <a:ext cx="1345565" cy="2159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9" name="Rectangle 68"/>
          <p:cNvSpPr/>
          <p:nvPr/>
        </p:nvSpPr>
        <p:spPr bwMode="auto">
          <a:xfrm>
            <a:off x="2218690" y="2874010"/>
            <a:ext cx="1671320" cy="2007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3" name="Rectangle 72"/>
          <p:cNvSpPr/>
          <p:nvPr/>
        </p:nvSpPr>
        <p:spPr bwMode="auto">
          <a:xfrm>
            <a:off x="4340225" y="2874010"/>
            <a:ext cx="1606550" cy="2007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7" name="Rectangle 76"/>
          <p:cNvSpPr/>
          <p:nvPr/>
        </p:nvSpPr>
        <p:spPr bwMode="auto">
          <a:xfrm>
            <a:off x="5946140" y="2874010"/>
            <a:ext cx="2094865" cy="2007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3" name="Rectangle 82"/>
          <p:cNvSpPr/>
          <p:nvPr/>
        </p:nvSpPr>
        <p:spPr bwMode="auto">
          <a:xfrm>
            <a:off x="9859010" y="2945765"/>
            <a:ext cx="1609725" cy="1935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6" name="Rectangle 82"/>
          <p:cNvSpPr/>
          <p:nvPr/>
        </p:nvSpPr>
        <p:spPr bwMode="auto">
          <a:xfrm>
            <a:off x="8183880" y="2945765"/>
            <a:ext cx="1609725" cy="1935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69" grpId="0" bldLvl="0" animBg="1"/>
      <p:bldP spid="73" grpId="0" bldLvl="0" animBg="1"/>
      <p:bldP spid="77" grpId="0" bldLvl="0" animBg="1"/>
      <p:bldP spid="83" grpId="0" bldLvl="0" animBg="1"/>
      <p:bldP spid="16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773125"/>
            <a:ext cx="11520000" cy="252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19" name="Rectangle 18"/>
          <p:cNvSpPr/>
          <p:nvPr/>
        </p:nvSpPr>
        <p:spPr bwMode="auto">
          <a:xfrm>
            <a:off x="4255770" y="1891665"/>
            <a:ext cx="2245995" cy="2332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9022080" y="1951990"/>
            <a:ext cx="2002790" cy="2152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35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344049" y="1992396"/>
            <a:ext cx="371305" cy="2195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066958" y="1992396"/>
            <a:ext cx="361785" cy="2195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799388" y="1992396"/>
            <a:ext cx="361785" cy="2195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531818" y="1992396"/>
            <a:ext cx="361785" cy="2195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237999" y="3090051"/>
            <a:ext cx="2418247" cy="257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247520" y="3576838"/>
            <a:ext cx="2570578" cy="276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2021-12-20T23:28:15Z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