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380" y="1484835"/>
            <a:ext cx="11520000" cy="165517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681917" y="1005242"/>
            <a:ext cx="742611" cy="6697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980645"/>
            <a:ext cx="11520000" cy="453103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2971078" y="3002917"/>
            <a:ext cx="2570578" cy="3052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789193" y="3031534"/>
            <a:ext cx="323702" cy="2480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360433" y="3002917"/>
            <a:ext cx="2246876" cy="3052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9340400" y="3002917"/>
            <a:ext cx="1827966" cy="3052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3285259" y="3565719"/>
            <a:ext cx="1923173" cy="2861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3190053" y="4586394"/>
            <a:ext cx="1589950" cy="2766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5170350" y="4700862"/>
            <a:ext cx="314181" cy="476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5903441" y="4586394"/>
            <a:ext cx="2818115" cy="2861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9616499" y="4586394"/>
            <a:ext cx="1285289" cy="2861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3247177" y="5130118"/>
            <a:ext cx="2922842" cy="29570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268935"/>
            <a:ext cx="11520000" cy="2640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704155" y="2822436"/>
            <a:ext cx="771173" cy="2477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896221" y="3403808"/>
            <a:ext cx="761652" cy="23826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908890"/>
            <a:ext cx="11520000" cy="534620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162152" y="4558795"/>
            <a:ext cx="2104066" cy="25730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026879" y="4558795"/>
            <a:ext cx="2094545" cy="25730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71673" y="5016225"/>
            <a:ext cx="2246876" cy="2668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7007838" y="5025755"/>
            <a:ext cx="2113586" cy="25730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171673" y="5473654"/>
            <a:ext cx="4588958" cy="3049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026879" y="5473654"/>
            <a:ext cx="4588958" cy="3049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181193" y="5950143"/>
            <a:ext cx="1923173" cy="2954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7036400" y="5950143"/>
            <a:ext cx="2085024" cy="2954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340690"/>
            <a:ext cx="11520000" cy="244137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78184" y="2494623"/>
            <a:ext cx="2094545" cy="2765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78184" y="2961918"/>
            <a:ext cx="2418247" cy="2765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87705" y="3419677"/>
            <a:ext cx="3379834" cy="2956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2021-12-21T00:17:57Z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