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306"/>
          <a:stretch>
            <a:fillRect/>
          </a:stretch>
        </p:blipFill>
        <p:spPr>
          <a:xfrm>
            <a:off x="3575685" y="2277110"/>
            <a:ext cx="5379175" cy="6413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0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567008" y="2493377"/>
            <a:ext cx="533157" cy="228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299438" y="2493377"/>
            <a:ext cx="533157" cy="228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860495" y="2493377"/>
            <a:ext cx="380826" cy="2194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440595" y="2493377"/>
            <a:ext cx="685487" cy="228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414677" y="2913188"/>
            <a:ext cx="523636" cy="2194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137586" y="2913188"/>
            <a:ext cx="371305" cy="2194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031867" y="2913188"/>
            <a:ext cx="523636" cy="2194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440595" y="2913188"/>
            <a:ext cx="523636" cy="2194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1462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97213" y="1552535"/>
            <a:ext cx="971107" cy="2287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743560" y="1552535"/>
            <a:ext cx="980628" cy="2287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99428" y="1552535"/>
            <a:ext cx="980628" cy="2287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677907" y="1971922"/>
            <a:ext cx="675966" cy="219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533775" y="1971922"/>
            <a:ext cx="675966" cy="219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370601" y="1971922"/>
            <a:ext cx="695008" cy="219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742568" y="3544621"/>
            <a:ext cx="675966" cy="2287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733048" y="4116511"/>
            <a:ext cx="685487" cy="2287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799692" y="4697933"/>
            <a:ext cx="542677" cy="2287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0645"/>
            <a:ext cx="11520000" cy="415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743243" y="2745197"/>
            <a:ext cx="2599140" cy="247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2764" y="3164874"/>
            <a:ext cx="2589619" cy="247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52764" y="3575013"/>
            <a:ext cx="2589619" cy="2575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52764" y="3994691"/>
            <a:ext cx="2589619" cy="2575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52764" y="4414368"/>
            <a:ext cx="2913322" cy="247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71525" y="4805680"/>
            <a:ext cx="10131425" cy="542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46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34039" y="2107709"/>
            <a:ext cx="2418247" cy="2576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24519" y="2518053"/>
            <a:ext cx="2265917" cy="2672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560" y="2909312"/>
            <a:ext cx="3694016" cy="3053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19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8664" y="2092375"/>
            <a:ext cx="2265917" cy="276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78184" y="2511925"/>
            <a:ext cx="2418247" cy="276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7705" y="2912405"/>
            <a:ext cx="3855867" cy="305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