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6791"/>
          <a:stretch>
            <a:fillRect/>
          </a:stretch>
        </p:blipFill>
        <p:spPr>
          <a:xfrm>
            <a:off x="2711450" y="1485265"/>
            <a:ext cx="6129745" cy="8985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95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605090" y="1690549"/>
            <a:ext cx="571239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99371" y="1690549"/>
            <a:ext cx="571239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93719" y="1690549"/>
            <a:ext cx="580760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97586" y="1690549"/>
            <a:ext cx="599801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414677" y="2281081"/>
            <a:ext cx="399867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2281081"/>
            <a:ext cx="409388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193719" y="2281081"/>
            <a:ext cx="771173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897586" y="2281081"/>
            <a:ext cx="409388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2852562"/>
            <a:ext cx="409388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2852562"/>
            <a:ext cx="409388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212760" y="2852562"/>
            <a:ext cx="561719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897586" y="2852562"/>
            <a:ext cx="409388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433569"/>
            <a:ext cx="409388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99438" y="3433569"/>
            <a:ext cx="409388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12826" y="3443093"/>
            <a:ext cx="409388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897586" y="3433569"/>
            <a:ext cx="409388" cy="2571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2586049" y="4014575"/>
            <a:ext cx="409388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5299438" y="4014575"/>
            <a:ext cx="228495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8012826" y="4014575"/>
            <a:ext cx="228495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0897586" y="4014575"/>
            <a:ext cx="409388" cy="247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835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595239" y="1853215"/>
            <a:ext cx="590280" cy="257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012495" y="1853215"/>
            <a:ext cx="590280" cy="257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595239" y="2577658"/>
            <a:ext cx="590280" cy="257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945851" y="2577658"/>
            <a:ext cx="752132" cy="2573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528595" y="3302102"/>
            <a:ext cx="752132" cy="247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945851" y="3302102"/>
            <a:ext cx="742611" cy="247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418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700297" y="1947272"/>
            <a:ext cx="409388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65619" y="1947272"/>
            <a:ext cx="228495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326677" y="1928231"/>
            <a:ext cx="380826" cy="2665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305050" y="2781300"/>
            <a:ext cx="357505" cy="203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222942" y="2747008"/>
            <a:ext cx="590280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097851" y="2747008"/>
            <a:ext cx="409388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2281388" y="3527702"/>
            <a:ext cx="380826" cy="2760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6337190" y="3537223"/>
            <a:ext cx="399867" cy="2665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116892" y="3556264"/>
            <a:ext cx="580760" cy="2475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967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81454" y="2852951"/>
            <a:ext cx="1180561" cy="314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765289" y="2852951"/>
            <a:ext cx="2094545" cy="314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710148" y="5729982"/>
            <a:ext cx="2113586" cy="2762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460297" y="5729982"/>
            <a:ext cx="1028231" cy="2762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