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4" r:id="rId3"/>
    <p:sldId id="365" r:id="rId4"/>
    <p:sldId id="366" r:id="rId5"/>
    <p:sldId id="367" r:id="rId6"/>
    <p:sldId id="368" r:id="rId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9" d="100"/>
          <a:sy n="49" d="100"/>
        </p:scale>
        <p:origin x="690" y="48"/>
      </p:cViewPr>
      <p:guideLst>
        <p:guide orient="horz" pos="2169"/>
        <p:guide pos="383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0794"/>
          <a:stretch>
            <a:fillRect/>
          </a:stretch>
        </p:blipFill>
        <p:spPr>
          <a:xfrm>
            <a:off x="2567940" y="1988820"/>
            <a:ext cx="6820625" cy="67500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444364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2586049" y="1920905"/>
            <a:ext cx="590280" cy="2480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5299438" y="1920905"/>
            <a:ext cx="590280" cy="2480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8193719" y="1920905"/>
            <a:ext cx="771173" cy="2480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10897586" y="1920905"/>
            <a:ext cx="409388" cy="2480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2586049" y="2588787"/>
            <a:ext cx="590280" cy="25761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5299438" y="2588787"/>
            <a:ext cx="590280" cy="25761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8184198" y="2588787"/>
            <a:ext cx="780694" cy="25761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11078479" y="2588787"/>
            <a:ext cx="418909" cy="25761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2586049" y="3275752"/>
            <a:ext cx="590280" cy="2480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auto">
          <a:xfrm>
            <a:off x="5299438" y="3275752"/>
            <a:ext cx="590280" cy="2480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3" name="Rectangle 12"/>
          <p:cNvSpPr/>
          <p:nvPr/>
        </p:nvSpPr>
        <p:spPr bwMode="auto">
          <a:xfrm>
            <a:off x="8022347" y="3275752"/>
            <a:ext cx="761652" cy="2480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4" name="Rectangle 13"/>
          <p:cNvSpPr/>
          <p:nvPr/>
        </p:nvSpPr>
        <p:spPr bwMode="auto">
          <a:xfrm>
            <a:off x="11078479" y="3275752"/>
            <a:ext cx="418909" cy="2480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5" name="Rectangle 14"/>
          <p:cNvSpPr/>
          <p:nvPr/>
        </p:nvSpPr>
        <p:spPr bwMode="auto">
          <a:xfrm>
            <a:off x="2586049" y="3943634"/>
            <a:ext cx="590280" cy="25761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6" name="Rectangle 15"/>
          <p:cNvSpPr/>
          <p:nvPr/>
        </p:nvSpPr>
        <p:spPr bwMode="auto">
          <a:xfrm>
            <a:off x="5299438" y="3943634"/>
            <a:ext cx="590280" cy="25761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7" name="Rectangle 16"/>
          <p:cNvSpPr/>
          <p:nvPr/>
        </p:nvSpPr>
        <p:spPr bwMode="auto">
          <a:xfrm>
            <a:off x="8031867" y="3943634"/>
            <a:ext cx="742611" cy="25761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8" name="Rectangle 17"/>
          <p:cNvSpPr/>
          <p:nvPr/>
        </p:nvSpPr>
        <p:spPr bwMode="auto">
          <a:xfrm>
            <a:off x="11078479" y="3943634"/>
            <a:ext cx="418909" cy="25761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908890"/>
            <a:ext cx="11520000" cy="4547491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812165" y="2376805"/>
            <a:ext cx="1637665" cy="92519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4601210" y="2367280"/>
            <a:ext cx="1456690" cy="104965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8942705" y="2348230"/>
            <a:ext cx="1818640" cy="110426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812165" y="4398010"/>
            <a:ext cx="1456690" cy="124015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4601210" y="4388485"/>
            <a:ext cx="1466215" cy="107950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8942705" y="4398010"/>
            <a:ext cx="1266190" cy="106997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449018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3414347" y="1871822"/>
            <a:ext cx="599801" cy="24771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8745917" y="1871822"/>
            <a:ext cx="780694" cy="24771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3614280" y="2538760"/>
            <a:ext cx="552198" cy="25724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8755438" y="2538760"/>
            <a:ext cx="771173" cy="25724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4137917" y="3215224"/>
            <a:ext cx="418909" cy="25724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9288595" y="3215224"/>
            <a:ext cx="228495" cy="25724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3423867" y="3891689"/>
            <a:ext cx="228495" cy="24771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9298115" y="3891689"/>
            <a:ext cx="228495" cy="24771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593309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3185851" y="2062821"/>
            <a:ext cx="380826" cy="26687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8507900" y="2062821"/>
            <a:ext cx="390347" cy="26687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2633652" y="2958765"/>
            <a:ext cx="380826" cy="27640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3357223" y="3854710"/>
            <a:ext cx="380826" cy="27640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8507900" y="3864241"/>
            <a:ext cx="390347" cy="26687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6"/>
          <p:cNvSpPr/>
          <p:nvPr/>
        </p:nvSpPr>
        <p:spPr bwMode="auto">
          <a:xfrm>
            <a:off x="8738870" y="3026410"/>
            <a:ext cx="314325" cy="1485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Calibri Light</vt:lpstr>
      <vt:lpstr>Calibri</vt:lpstr>
      <vt:lpstr>等线 Light</vt:lpstr>
      <vt:lpstr>微软雅黑</vt:lpstr>
      <vt:lpstr>Arial Unicode MS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2021-12-22T15:43:33Z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2052-11.1.0.11194</vt:lpwstr>
  </property>
</Properties>
</file>