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80"/>
        <p:guide pos="38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3897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49199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947173" y="1367845"/>
            <a:ext cx="5740958" cy="3055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28132" y="1826142"/>
            <a:ext cx="4065322" cy="2959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1058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937652" y="1262684"/>
            <a:ext cx="5245884" cy="2958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28132" y="1720811"/>
            <a:ext cx="4398545" cy="2958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8774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508231" y="2424565"/>
            <a:ext cx="894942" cy="2667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431404" y="2453151"/>
            <a:ext cx="809256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918942" y="3129677"/>
            <a:ext cx="647404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489190" y="3101091"/>
            <a:ext cx="933024" cy="2667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556826" y="3787146"/>
            <a:ext cx="1247206" cy="285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574876" y="3777617"/>
            <a:ext cx="761652" cy="2763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508231" y="4463672"/>
            <a:ext cx="894942" cy="2667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431404" y="4492258"/>
            <a:ext cx="809256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2807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481322" y="3322836"/>
            <a:ext cx="380826" cy="238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413355" y="3322836"/>
            <a:ext cx="209454" cy="238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17090" y="3322836"/>
            <a:ext cx="371305" cy="238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8546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385454" y="2261787"/>
            <a:ext cx="3732099" cy="7713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843438" y="2261787"/>
            <a:ext cx="2275438" cy="1133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155305" y="3423591"/>
            <a:ext cx="2027900" cy="3047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320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24330" y="1900555"/>
            <a:ext cx="6739890" cy="3524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624330" y="2358390"/>
            <a:ext cx="6710680" cy="3511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633855" y="2815590"/>
            <a:ext cx="6583045" cy="9988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505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48715" y="1948180"/>
            <a:ext cx="9175115" cy="3937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9665" y="2406015"/>
            <a:ext cx="9194165" cy="367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10615" y="2863215"/>
            <a:ext cx="9404350" cy="3295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120140" y="3311525"/>
            <a:ext cx="9237980" cy="3492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1139190" y="3778250"/>
            <a:ext cx="9375775" cy="590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4999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9665" y="1958975"/>
            <a:ext cx="8487410" cy="8369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48715" y="2856230"/>
            <a:ext cx="8499475" cy="3968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129665" y="3304540"/>
            <a:ext cx="8486775" cy="282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812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24330" y="1405255"/>
            <a:ext cx="7181850" cy="3117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643380" y="1863090"/>
            <a:ext cx="7059930" cy="3714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624330" y="3674745"/>
            <a:ext cx="8743315" cy="314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643380" y="4131945"/>
            <a:ext cx="8699500" cy="325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1643380" y="4599305"/>
            <a:ext cx="8629650" cy="297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652905" y="5038090"/>
            <a:ext cx="8809355" cy="333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793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6" name="Rectangle 5"/>
          <p:cNvSpPr/>
          <p:nvPr/>
        </p:nvSpPr>
        <p:spPr bwMode="auto">
          <a:xfrm>
            <a:off x="1148715" y="2485390"/>
            <a:ext cx="9208135" cy="715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48715" y="3390900"/>
            <a:ext cx="9298305" cy="3416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29665" y="3839210"/>
            <a:ext cx="9227820" cy="2921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139190" y="4288155"/>
            <a:ext cx="9366885" cy="3416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2770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298115" y="1471329"/>
            <a:ext cx="666446" cy="2761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47173" y="2375935"/>
            <a:ext cx="1380495" cy="3047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955041" y="2385457"/>
            <a:ext cx="361785" cy="2856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080793" y="2871088"/>
            <a:ext cx="552198" cy="2380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097851" y="2880610"/>
            <a:ext cx="218975" cy="2285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805024" y="5080231"/>
            <a:ext cx="733090" cy="2761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488859" y="5080231"/>
            <a:ext cx="733090" cy="2761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824066" y="5584905"/>
            <a:ext cx="790214" cy="2380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507900" y="5584905"/>
            <a:ext cx="790214" cy="2380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198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136595" y="976213"/>
            <a:ext cx="1685157" cy="3048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624462" y="1433491"/>
            <a:ext cx="809256" cy="295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176330" y="2652902"/>
            <a:ext cx="371305" cy="2476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974743" y="2643375"/>
            <a:ext cx="361785" cy="2572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671735" y="3291187"/>
            <a:ext cx="371305" cy="2572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669655" y="3335020"/>
            <a:ext cx="303530" cy="1371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9149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718016" y="1042902"/>
            <a:ext cx="218975" cy="2381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2985917" y="1957481"/>
            <a:ext cx="552198" cy="2381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624462" y="2881587"/>
            <a:ext cx="218975" cy="2381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032528" y="2891114"/>
            <a:ext cx="218975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688132" y="3338876"/>
            <a:ext cx="371305" cy="2381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9525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2247" y="1490480"/>
            <a:ext cx="333223" cy="3142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1240330" y="1985722"/>
            <a:ext cx="295140" cy="2285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202247" y="2414297"/>
            <a:ext cx="333223" cy="3047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40330" y="2909539"/>
            <a:ext cx="295140" cy="2285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" name="Picture 1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56"/>
          <a:stretch>
            <a:fillRect/>
          </a:stretch>
        </p:blipFill>
        <p:spPr>
          <a:xfrm>
            <a:off x="1198880" y="3356610"/>
            <a:ext cx="10891610" cy="9620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8" name="Rectangle 2"/>
          <p:cNvSpPr/>
          <p:nvPr/>
        </p:nvSpPr>
        <p:spPr bwMode="auto">
          <a:xfrm>
            <a:off x="11214525" y="3956763"/>
            <a:ext cx="295140" cy="2380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0406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5861157" y="1452256"/>
            <a:ext cx="266578" cy="2475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32727" y="2366335"/>
            <a:ext cx="266578" cy="2380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194380" y="3280414"/>
            <a:ext cx="266578" cy="2285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810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584066" y="1081260"/>
            <a:ext cx="295140" cy="2385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250842" y="1987564"/>
            <a:ext cx="266578" cy="2480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352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840462" y="2693457"/>
            <a:ext cx="209454" cy="2289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080635" y="2922905"/>
            <a:ext cx="312420" cy="3530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004958" y="3962232"/>
            <a:ext cx="209454" cy="2289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088661" y="3962232"/>
            <a:ext cx="209454" cy="2289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605280" y="4372610"/>
            <a:ext cx="4925695" cy="3511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270115" y="4372610"/>
            <a:ext cx="4805045" cy="3194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325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62545" y="3432741"/>
            <a:ext cx="3398876" cy="2856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165487" y="3461306"/>
            <a:ext cx="3598809" cy="2856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643504" y="3880256"/>
            <a:ext cx="3970115" cy="2951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146446" y="3918342"/>
            <a:ext cx="3151338" cy="2951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2021-12-22T17:15:10Z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