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425"/>
          <a:stretch>
            <a:fillRect/>
          </a:stretch>
        </p:blipFill>
        <p:spPr>
          <a:xfrm>
            <a:off x="3431540" y="2061210"/>
            <a:ext cx="5480775" cy="723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90" y="1053035"/>
            <a:ext cx="11520000" cy="424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956945" y="3235960"/>
            <a:ext cx="1456690" cy="6292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366135" y="3235960"/>
            <a:ext cx="1618615" cy="628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526530" y="3235960"/>
            <a:ext cx="1304290" cy="680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935720" y="3235960"/>
            <a:ext cx="1304290" cy="6292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916380" y="4436607"/>
            <a:ext cx="323702" cy="2573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155058" y="4827386"/>
            <a:ext cx="342743" cy="247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7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650710" y="1623729"/>
            <a:ext cx="352264" cy="2380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242975" y="2185572"/>
            <a:ext cx="352264" cy="2380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79180" y="2185670"/>
            <a:ext cx="267335" cy="238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319530" y="3499485"/>
            <a:ext cx="1456690" cy="777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204335" y="3509010"/>
            <a:ext cx="1304290" cy="815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098665" y="3518535"/>
            <a:ext cx="1294765" cy="717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831070" y="3518535"/>
            <a:ext cx="1294765" cy="758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5"/>
          <p:cNvSpPr/>
          <p:nvPr/>
        </p:nvSpPr>
        <p:spPr bwMode="auto">
          <a:xfrm>
            <a:off x="2776220" y="1623695"/>
            <a:ext cx="349250" cy="262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257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32155" y="2530475"/>
            <a:ext cx="2710180" cy="666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2601" y="3321785"/>
            <a:ext cx="6569256" cy="2859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413080"/>
            <a:ext cx="11520000" cy="194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010165" y="1994621"/>
            <a:ext cx="1789884" cy="2574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389338" y="1994621"/>
            <a:ext cx="1780363" cy="2574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695983" y="2404560"/>
            <a:ext cx="1142479" cy="2383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065636" y="2404560"/>
            <a:ext cx="1142479" cy="2383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695983" y="2804966"/>
            <a:ext cx="1608991" cy="247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065636" y="2804966"/>
            <a:ext cx="1209123" cy="247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806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602899" y="3352438"/>
            <a:ext cx="1180561" cy="2576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260816" y="3858116"/>
            <a:ext cx="209454" cy="219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622271" y="3858116"/>
            <a:ext cx="209454" cy="219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631461" y="3743623"/>
            <a:ext cx="2656264" cy="2862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640981" y="4134808"/>
            <a:ext cx="2637223" cy="305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779703" y="4344712"/>
            <a:ext cx="1171041" cy="2480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146238" y="4344712"/>
            <a:ext cx="1171041" cy="2480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