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590"/>
          <a:stretch>
            <a:fillRect/>
          </a:stretch>
        </p:blipFill>
        <p:spPr>
          <a:xfrm>
            <a:off x="671830" y="2060370"/>
            <a:ext cx="11520170" cy="15318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81917" y="1042829"/>
            <a:ext cx="761652" cy="676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5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319530" y="2967355"/>
            <a:ext cx="1456690" cy="8147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042410" y="2995930"/>
            <a:ext cx="1628140" cy="753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936740" y="2995930"/>
            <a:ext cx="1304290" cy="786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669145" y="2967355"/>
            <a:ext cx="1294765" cy="742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7"/>
          <p:cNvSpPr/>
          <p:nvPr/>
        </p:nvSpPr>
        <p:spPr bwMode="auto">
          <a:xfrm>
            <a:off x="1605915" y="2780665"/>
            <a:ext cx="915670" cy="125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3" name="Rectangle 7"/>
          <p:cNvSpPr/>
          <p:nvPr/>
        </p:nvSpPr>
        <p:spPr bwMode="auto">
          <a:xfrm>
            <a:off x="5087620" y="2780665"/>
            <a:ext cx="915670" cy="125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4" name="Rectangle 7"/>
          <p:cNvSpPr/>
          <p:nvPr/>
        </p:nvSpPr>
        <p:spPr bwMode="auto">
          <a:xfrm>
            <a:off x="7823835" y="2842260"/>
            <a:ext cx="915670" cy="125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5" name="Rectangle 7"/>
          <p:cNvSpPr/>
          <p:nvPr/>
        </p:nvSpPr>
        <p:spPr bwMode="auto">
          <a:xfrm>
            <a:off x="10560050" y="2780665"/>
            <a:ext cx="915670" cy="125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0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795395" y="1861820"/>
            <a:ext cx="1842135" cy="1698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936355" y="1861820"/>
            <a:ext cx="1762760" cy="1698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340690"/>
            <a:ext cx="11520000" cy="225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05028" y="2589507"/>
            <a:ext cx="1142479" cy="238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999309" y="2599040"/>
            <a:ext cx="1294809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598285" y="2580005"/>
            <a:ext cx="1294765" cy="3003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330879" y="2579974"/>
            <a:ext cx="1294809" cy="247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05028" y="3056621"/>
            <a:ext cx="818776" cy="219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999309" y="3056621"/>
            <a:ext cx="656925" cy="219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598449" y="3056621"/>
            <a:ext cx="656925" cy="219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330879" y="3056621"/>
            <a:ext cx="656925" cy="219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40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301887" y="2866207"/>
            <a:ext cx="1323371" cy="2380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06746" y="3332836"/>
            <a:ext cx="1132958" cy="2190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06746" y="3742327"/>
            <a:ext cx="1266247" cy="295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87705" y="4189910"/>
            <a:ext cx="4017719" cy="295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340690"/>
            <a:ext cx="11520000" cy="28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15645" y="2340610"/>
            <a:ext cx="2169795" cy="1339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71805" y="3664234"/>
            <a:ext cx="5464859" cy="2952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