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5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683"/>
          <a:stretch>
            <a:fillRect/>
          </a:stretch>
        </p:blipFill>
        <p:spPr>
          <a:xfrm>
            <a:off x="2711450" y="2204720"/>
            <a:ext cx="6257380" cy="7912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237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53005" y="1823720"/>
            <a:ext cx="377825" cy="737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71135" y="1823720"/>
            <a:ext cx="292735" cy="737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60690" y="1823720"/>
            <a:ext cx="335915" cy="721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04525" y="1823720"/>
            <a:ext cx="396875" cy="680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678430" y="2919095"/>
            <a:ext cx="485140" cy="752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52085" y="2919095"/>
            <a:ext cx="352425" cy="664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060690" y="2919095"/>
            <a:ext cx="329565" cy="680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850245" y="2919095"/>
            <a:ext cx="434340" cy="756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9" name="Rectangle 18"/>
          <p:cNvSpPr/>
          <p:nvPr/>
        </p:nvSpPr>
        <p:spPr bwMode="auto">
          <a:xfrm>
            <a:off x="2453005" y="4014470"/>
            <a:ext cx="481965" cy="793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5252085" y="4014470"/>
            <a:ext cx="408305" cy="802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8051165" y="4014470"/>
            <a:ext cx="428625" cy="690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10869295" y="4014470"/>
            <a:ext cx="401955" cy="802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5979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691903" y="1954734"/>
            <a:ext cx="1094876" cy="267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300234" y="1954734"/>
            <a:ext cx="1094876" cy="267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56300" y="1964278"/>
            <a:ext cx="913983" cy="2576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0" name="Rectangle 19"/>
          <p:cNvSpPr/>
          <p:nvPr/>
        </p:nvSpPr>
        <p:spPr bwMode="auto">
          <a:xfrm>
            <a:off x="643890" y="2604135"/>
            <a:ext cx="1934210" cy="1326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2" name="Rectangle 21"/>
          <p:cNvSpPr/>
          <p:nvPr/>
        </p:nvSpPr>
        <p:spPr bwMode="auto">
          <a:xfrm>
            <a:off x="4382135" y="2516505"/>
            <a:ext cx="1813560" cy="1414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3" name="Rectangle 22"/>
          <p:cNvSpPr/>
          <p:nvPr/>
        </p:nvSpPr>
        <p:spPr bwMode="auto">
          <a:xfrm>
            <a:off x="7842250" y="2563495"/>
            <a:ext cx="1543050" cy="1367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314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0955" y="2472055"/>
            <a:ext cx="1628140" cy="1143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23510" y="2472055"/>
            <a:ext cx="1256665" cy="1127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612505" y="2443480"/>
            <a:ext cx="1628140" cy="1109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1290955" y="4540250"/>
            <a:ext cx="1266190" cy="1004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5223510" y="4540250"/>
            <a:ext cx="1447165" cy="957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8612505" y="4540250"/>
            <a:ext cx="1818640" cy="932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5413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14545" y="1979609"/>
            <a:ext cx="390347" cy="267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6565685" y="1970055"/>
            <a:ext cx="380826" cy="2770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07305" y="1979609"/>
            <a:ext cx="390347" cy="267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814545" y="2896800"/>
            <a:ext cx="390347" cy="267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6556165" y="2896800"/>
            <a:ext cx="399867" cy="267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945520" y="2896800"/>
            <a:ext cx="390347" cy="267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2021-12-22T16:36:40Z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2052-11.1.0.11194</vt:lpwstr>
  </property>
</Properties>
</file>