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4" r:id="rId3"/>
    <p:sldId id="365" r:id="rId4"/>
    <p:sldId id="366" r:id="rId5"/>
    <p:sldId id="367" r:id="rId6"/>
    <p:sldId id="368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9" d="100"/>
          <a:sy n="49" d="100"/>
        </p:scale>
        <p:origin x="6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446"/>
          <a:stretch>
            <a:fillRect/>
          </a:stretch>
        </p:blipFill>
        <p:spPr>
          <a:xfrm>
            <a:off x="1991360" y="1917065"/>
            <a:ext cx="7897585" cy="8331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377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586049" y="1958328"/>
            <a:ext cx="590280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299438" y="1958328"/>
            <a:ext cx="590280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012826" y="1958328"/>
            <a:ext cx="590280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11078479" y="1958328"/>
            <a:ext cx="590280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auto">
          <a:xfrm>
            <a:off x="2586049" y="2759226"/>
            <a:ext cx="590280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auto">
          <a:xfrm>
            <a:off x="5299438" y="2759226"/>
            <a:ext cx="590280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auto">
          <a:xfrm>
            <a:off x="8022347" y="2759226"/>
            <a:ext cx="761652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auto">
          <a:xfrm>
            <a:off x="11078479" y="2759226"/>
            <a:ext cx="590280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auto">
          <a:xfrm>
            <a:off x="2586049" y="3560123"/>
            <a:ext cx="771173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5299438" y="3560123"/>
            <a:ext cx="771173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184198" y="3560123"/>
            <a:ext cx="780694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11078479" y="3560123"/>
            <a:ext cx="590280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2586049" y="4361020"/>
            <a:ext cx="590280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6" name="Rectangle 15"/>
          <p:cNvSpPr/>
          <p:nvPr/>
        </p:nvSpPr>
        <p:spPr bwMode="auto">
          <a:xfrm>
            <a:off x="5318479" y="4361020"/>
            <a:ext cx="752132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7" name="Rectangle 16"/>
          <p:cNvSpPr/>
          <p:nvPr/>
        </p:nvSpPr>
        <p:spPr bwMode="auto">
          <a:xfrm>
            <a:off x="8012826" y="4361020"/>
            <a:ext cx="771173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11078479" y="4361020"/>
            <a:ext cx="590280" cy="247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165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12" name="Rectangle 11"/>
          <p:cNvSpPr/>
          <p:nvPr/>
        </p:nvSpPr>
        <p:spPr bwMode="auto">
          <a:xfrm>
            <a:off x="3255010" y="2948305"/>
            <a:ext cx="1722120" cy="12001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8486775" y="2891790"/>
            <a:ext cx="1790700" cy="1272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2033851" y="4087172"/>
            <a:ext cx="304661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5" name="Rectangle 14"/>
          <p:cNvSpPr/>
          <p:nvPr/>
        </p:nvSpPr>
        <p:spPr bwMode="auto">
          <a:xfrm>
            <a:off x="7289256" y="4087172"/>
            <a:ext cx="304661" cy="2481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053035"/>
            <a:ext cx="11520000" cy="37236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2040088" y="2024418"/>
            <a:ext cx="913983" cy="257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5115261" y="2024418"/>
            <a:ext cx="913983" cy="257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8552220" y="2024418"/>
            <a:ext cx="1085355" cy="257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5" name="Rectangle 34"/>
          <p:cNvSpPr/>
          <p:nvPr/>
        </p:nvSpPr>
        <p:spPr bwMode="auto">
          <a:xfrm>
            <a:off x="937895" y="2767330"/>
            <a:ext cx="1249045" cy="2009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6" name="Rectangle 35"/>
          <p:cNvSpPr/>
          <p:nvPr/>
        </p:nvSpPr>
        <p:spPr bwMode="auto">
          <a:xfrm>
            <a:off x="3887470" y="2767330"/>
            <a:ext cx="1356360" cy="1961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7" name="Rectangle 36"/>
          <p:cNvSpPr/>
          <p:nvPr/>
        </p:nvSpPr>
        <p:spPr bwMode="auto">
          <a:xfrm>
            <a:off x="6970395" y="2783840"/>
            <a:ext cx="1589405" cy="19926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38" name="Rectangle 37"/>
          <p:cNvSpPr/>
          <p:nvPr/>
        </p:nvSpPr>
        <p:spPr bwMode="auto">
          <a:xfrm>
            <a:off x="8760460" y="2679700"/>
            <a:ext cx="2343150" cy="2049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1883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12165" y="2880360"/>
            <a:ext cx="1456690" cy="1228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3696335" y="2880360"/>
            <a:ext cx="1466215" cy="11772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6771640" y="2880360"/>
            <a:ext cx="1275715" cy="11772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9665970" y="2880360"/>
            <a:ext cx="1456690" cy="11772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等线 Light</vt:lpstr>
      <vt:lpstr>微软雅黑</vt:lpstr>
      <vt:lpstr>Arial Unicode MS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2021-12-21T10:48:34Z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2052-11.1.0.11115</vt:lpwstr>
  </property>
</Properties>
</file>