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6206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80645"/>
            <a:ext cx="11520000" cy="287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62330" y="2952115"/>
            <a:ext cx="1609090" cy="6369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585210" y="2923540"/>
            <a:ext cx="1294765" cy="785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994400" y="2923540"/>
            <a:ext cx="1142365" cy="785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478800" y="2989939"/>
            <a:ext cx="647404" cy="2761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4"/>
          <p:cNvSpPr/>
          <p:nvPr/>
        </p:nvSpPr>
        <p:spPr bwMode="auto">
          <a:xfrm>
            <a:off x="1941830" y="2792730"/>
            <a:ext cx="1081405" cy="118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2" name="Rectangle 4"/>
          <p:cNvSpPr/>
          <p:nvPr/>
        </p:nvSpPr>
        <p:spPr bwMode="auto">
          <a:xfrm>
            <a:off x="4414520" y="2789555"/>
            <a:ext cx="1081405" cy="118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3" name="Rectangle 4"/>
          <p:cNvSpPr/>
          <p:nvPr/>
        </p:nvSpPr>
        <p:spPr bwMode="auto">
          <a:xfrm>
            <a:off x="6142355" y="2792730"/>
            <a:ext cx="1081405" cy="118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36248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06525" y="1920240"/>
            <a:ext cx="1294765" cy="796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139374" y="1900948"/>
            <a:ext cx="323702" cy="2957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100320" y="1948815"/>
            <a:ext cx="1466215" cy="744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785225" y="1948815"/>
            <a:ext cx="1628140" cy="6877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406525" y="3580130"/>
            <a:ext cx="1294765" cy="7118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5100320" y="3580130"/>
            <a:ext cx="1447165" cy="696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6995242" y="3541659"/>
            <a:ext cx="323702" cy="2957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785225" y="3560445"/>
            <a:ext cx="1466215" cy="7315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689259" y="3541659"/>
            <a:ext cx="323702" cy="2957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837135"/>
            <a:ext cx="10325718" cy="576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357734" y="3324019"/>
            <a:ext cx="1339783" cy="222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820833" y="3324019"/>
            <a:ext cx="1339783" cy="222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101724" y="3691497"/>
            <a:ext cx="1015504" cy="222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564824" y="3691497"/>
            <a:ext cx="1015504" cy="222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101724" y="4058974"/>
            <a:ext cx="1134975" cy="2307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564824" y="4058974"/>
            <a:ext cx="1134975" cy="2307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067590" y="4443544"/>
            <a:ext cx="332812" cy="205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497398" y="5212683"/>
            <a:ext cx="1621393" cy="205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232855" y="5580161"/>
            <a:ext cx="1305648" cy="205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232855" y="5922001"/>
            <a:ext cx="1134975" cy="2563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215787" y="6280933"/>
            <a:ext cx="4463099" cy="264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02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211725" y="2377016"/>
            <a:ext cx="1818446" cy="2381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35626" y="2796118"/>
            <a:ext cx="1618512" cy="2286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35626" y="3186645"/>
            <a:ext cx="1428099" cy="2571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16585" y="3567647"/>
            <a:ext cx="6102743" cy="3048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