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4" r:id="rId9"/>
    <p:sldId id="333" r:id="rId10"/>
    <p:sldId id="332" r:id="rId11"/>
    <p:sldId id="331" r:id="rId12"/>
    <p:sldId id="330" r:id="rId13"/>
    <p:sldId id="328" r:id="rId14"/>
    <p:sldId id="326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2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19170" y="2981325"/>
            <a:ext cx="515302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221105" y="1439545"/>
            <a:ext cx="9912395" cy="38588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87245" y="2378075"/>
            <a:ext cx="36957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51685" y="2955925"/>
            <a:ext cx="43434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16125" y="3540760"/>
            <a:ext cx="49847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69465" y="4121785"/>
            <a:ext cx="40195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47875" y="4693285"/>
            <a:ext cx="44958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647065" y="1296035"/>
            <a:ext cx="10992530" cy="24472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1198245" y="3788410"/>
            <a:ext cx="8832260" cy="2757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0335" y="3909060"/>
            <a:ext cx="47752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2405" y="4440555"/>
            <a:ext cx="38544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0335" y="4984115"/>
            <a:ext cx="47752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2405" y="5530850"/>
            <a:ext cx="385445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0335" y="6062345"/>
            <a:ext cx="47752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35"/>
          <a:stretch>
            <a:fillRect/>
          </a:stretch>
        </p:blipFill>
        <p:spPr>
          <a:xfrm>
            <a:off x="1149350" y="578485"/>
            <a:ext cx="5087665" cy="2871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77163" y="1923425"/>
            <a:ext cx="238035" cy="248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24972" y="3001510"/>
            <a:ext cx="266599" cy="248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38"/>
          <a:stretch>
            <a:fillRect/>
          </a:stretch>
        </p:blipFill>
        <p:spPr>
          <a:xfrm>
            <a:off x="1628140" y="3503295"/>
            <a:ext cx="4871765" cy="32086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151520" y="4140990"/>
            <a:ext cx="257078" cy="24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41545" y="4683745"/>
            <a:ext cx="295163" cy="24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99178" y="5769255"/>
            <a:ext cx="218992" cy="23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9600" y="1978660"/>
            <a:ext cx="4113530" cy="2900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224000"/>
            <a:ext cx="11340000" cy="28553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1054735" y="4072890"/>
            <a:ext cx="10632485" cy="2659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1843" y="4339522"/>
            <a:ext cx="495113" cy="25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90407" y="4978207"/>
            <a:ext cx="409420" cy="24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61843" y="5607359"/>
            <a:ext cx="504634" cy="24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90407" y="6246044"/>
            <a:ext cx="418942" cy="24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05" r="13859"/>
          <a:stretch>
            <a:fillRect/>
          </a:stretch>
        </p:blipFill>
        <p:spPr>
          <a:xfrm>
            <a:off x="1292860" y="1916430"/>
            <a:ext cx="9768205" cy="3378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16391" y="2787426"/>
            <a:ext cx="285642" cy="24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44956" y="3311746"/>
            <a:ext cx="238035" cy="24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44956" y="3845598"/>
            <a:ext cx="238035" cy="24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35434" y="4360385"/>
            <a:ext cx="257078" cy="257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16391" y="4894238"/>
            <a:ext cx="295163" cy="24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19" r="13859" b="84758"/>
          <a:stretch>
            <a:fillRect/>
          </a:stretch>
        </p:blipFill>
        <p:spPr>
          <a:xfrm>
            <a:off x="4943475" y="1224280"/>
            <a:ext cx="5184775" cy="620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6"/>
          <a:stretch>
            <a:fillRect/>
          </a:stretch>
        </p:blipFill>
        <p:spPr>
          <a:xfrm>
            <a:off x="1221105" y="1583055"/>
            <a:ext cx="9840005" cy="34296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73201" y="2364002"/>
            <a:ext cx="238035" cy="247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63679" y="3754968"/>
            <a:ext cx="257078" cy="247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1579880" y="1296035"/>
            <a:ext cx="9192305" cy="4152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22605" y="1429112"/>
            <a:ext cx="285642" cy="247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3084" y="2829368"/>
            <a:ext cx="295163" cy="247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51170" y="4220099"/>
            <a:ext cx="238035" cy="247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7"/>
          <a:stretch>
            <a:fillRect/>
          </a:stretch>
        </p:blipFill>
        <p:spPr>
          <a:xfrm>
            <a:off x="575310" y="1941830"/>
            <a:ext cx="11136040" cy="25387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164580" y="4046220"/>
            <a:ext cx="273685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46440" y="4033520"/>
            <a:ext cx="36957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38935" y="4033520"/>
            <a:ext cx="38608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62705" y="4046220"/>
            <a:ext cx="401955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84180" y="4046220"/>
            <a:ext cx="36957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2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7"/>
          <a:stretch>
            <a:fillRect/>
          </a:stretch>
        </p:blipFill>
        <p:spPr>
          <a:xfrm>
            <a:off x="790575" y="1367790"/>
            <a:ext cx="9695860" cy="1834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4106" y="2217892"/>
            <a:ext cx="285642" cy="24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1341755" y="3284220"/>
            <a:ext cx="10344195" cy="22472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74959" y="3350591"/>
            <a:ext cx="295163" cy="247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74959" y="3921886"/>
            <a:ext cx="295163" cy="247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13045" y="4493182"/>
            <a:ext cx="238035" cy="247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84480" y="5054956"/>
            <a:ext cx="285642" cy="247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 b="71488"/>
          <a:stretch>
            <a:fillRect/>
          </a:stretch>
        </p:blipFill>
        <p:spPr>
          <a:xfrm>
            <a:off x="575310" y="1080770"/>
            <a:ext cx="10992485" cy="12680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370" y="2421255"/>
            <a:ext cx="10532745" cy="308610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143760" y="3697605"/>
            <a:ext cx="3952240" cy="1459230"/>
          </a:xfrm>
          <a:prstGeom prst="line">
            <a:avLst/>
          </a:prstGeom>
          <a:ln>
            <a:solidFill>
              <a:srgbClr val="F00E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439285" y="3716655"/>
            <a:ext cx="3952240" cy="1459230"/>
          </a:xfrm>
          <a:prstGeom prst="line">
            <a:avLst/>
          </a:prstGeom>
          <a:ln>
            <a:solidFill>
              <a:srgbClr val="F00E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2135505" y="3644900"/>
            <a:ext cx="4176395" cy="1511935"/>
          </a:xfrm>
          <a:prstGeom prst="line">
            <a:avLst/>
          </a:prstGeom>
          <a:ln>
            <a:solidFill>
              <a:srgbClr val="F00E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4151630" y="3716655"/>
            <a:ext cx="4392295" cy="1440180"/>
          </a:xfrm>
          <a:prstGeom prst="line">
            <a:avLst/>
          </a:prstGeom>
          <a:ln>
            <a:solidFill>
              <a:srgbClr val="F00E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0704195" y="3716655"/>
            <a:ext cx="0" cy="1440180"/>
          </a:xfrm>
          <a:prstGeom prst="line">
            <a:avLst/>
          </a:prstGeom>
          <a:ln>
            <a:solidFill>
              <a:srgbClr val="F00E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934085" y="1941830"/>
            <a:ext cx="10415950" cy="29235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3710" y="2712085"/>
            <a:ext cx="44958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90700" y="3855085"/>
            <a:ext cx="37528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9"/>
          <a:stretch>
            <a:fillRect/>
          </a:stretch>
        </p:blipFill>
        <p:spPr>
          <a:xfrm>
            <a:off x="1221105" y="1726565"/>
            <a:ext cx="9768250" cy="3437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3045" y="1794510"/>
            <a:ext cx="38544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3045" y="2940685"/>
            <a:ext cx="38544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3355" y="4070350"/>
            <a:ext cx="47815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67</cp:revision>
  <dcterms:created xsi:type="dcterms:W3CDTF">2015-09-16T06:44:00Z</dcterms:created>
  <dcterms:modified xsi:type="dcterms:W3CDTF">2025-01-19T08:39:03Z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