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962275"/>
            <a:ext cx="85344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3531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8841" y="2384272"/>
            <a:ext cx="247556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8841" y="3797011"/>
            <a:ext cx="247556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49350" y="1152525"/>
            <a:ext cx="9984150" cy="4258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118" y="1390443"/>
            <a:ext cx="304685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0161" y="2800579"/>
            <a:ext cx="266599" cy="26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1118" y="4220243"/>
            <a:ext cx="304685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703070" y="981075"/>
            <a:ext cx="8975770" cy="452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601" y="2181732"/>
            <a:ext cx="247556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7080" y="2867982"/>
            <a:ext cx="266599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516" y="3563763"/>
            <a:ext cx="304685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601" y="4250013"/>
            <a:ext cx="228513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7080" y="4936263"/>
            <a:ext cx="266599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79"/>
          <a:stretch>
            <a:fillRect/>
          </a:stretch>
        </p:blipFill>
        <p:spPr>
          <a:xfrm>
            <a:off x="1271270" y="692785"/>
            <a:ext cx="551946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0148" y="1469420"/>
            <a:ext cx="255831" cy="2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8234" y="2127514"/>
            <a:ext cx="301515" cy="2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5139" y="2776467"/>
            <a:ext cx="255831" cy="25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4276" y="4092654"/>
            <a:ext cx="219284" cy="25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4276" y="5408841"/>
            <a:ext cx="237557" cy="2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6141720" y="2015490"/>
            <a:ext cx="4871765" cy="381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2862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070860" y="1699895"/>
            <a:ext cx="6671990" cy="33299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70714" y="1852290"/>
            <a:ext cx="218992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0714" y="2539328"/>
            <a:ext cx="218992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42150" y="3226367"/>
            <a:ext cx="266599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70714" y="3913405"/>
            <a:ext cx="218992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42150" y="4600443"/>
            <a:ext cx="266599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3" r="13226"/>
          <a:stretch>
            <a:fillRect/>
          </a:stretch>
        </p:blipFill>
        <p:spPr>
          <a:xfrm>
            <a:off x="1558925" y="981075"/>
            <a:ext cx="9839960" cy="498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1499" y="2442233"/>
            <a:ext cx="247556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978" y="3185295"/>
            <a:ext cx="266599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414" y="3947410"/>
            <a:ext cx="314206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3414" y="4699998"/>
            <a:ext cx="314206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1499" y="5452587"/>
            <a:ext cx="247556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9" r="13226" b="90087"/>
          <a:stretch>
            <a:fillRect/>
          </a:stretch>
        </p:blipFill>
        <p:spPr>
          <a:xfrm>
            <a:off x="4223385" y="865505"/>
            <a:ext cx="597662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69795"/>
            <a:ext cx="11340000" cy="2879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978" y="4176862"/>
            <a:ext cx="218992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8295" y="4176862"/>
            <a:ext cx="276120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8220" y="4176862"/>
            <a:ext cx="266599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9101" y="4176862"/>
            <a:ext cx="276120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7590" y="4176862"/>
            <a:ext cx="218992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2423795" y="1367790"/>
            <a:ext cx="7679735" cy="42773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75891" y="3825388"/>
            <a:ext cx="171385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47326" y="2320176"/>
            <a:ext cx="228513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7326" y="3072782"/>
            <a:ext cx="238035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7326" y="4587521"/>
            <a:ext cx="247556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6848" y="5330601"/>
            <a:ext cx="228513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953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8044" y="2196238"/>
            <a:ext cx="266599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9001" y="2891608"/>
            <a:ext cx="304685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9001" y="3577452"/>
            <a:ext cx="304685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7086" y="4263296"/>
            <a:ext cx="247556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8044" y="4949140"/>
            <a:ext cx="266599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0" r="17034"/>
          <a:stretch>
            <a:fillRect/>
          </a:stretch>
        </p:blipFill>
        <p:spPr>
          <a:xfrm>
            <a:off x="1436370" y="1343025"/>
            <a:ext cx="9408160" cy="4187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380" y="2311234"/>
            <a:ext cx="266599" cy="2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0380" y="2996827"/>
            <a:ext cx="266599" cy="2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1337" y="3691943"/>
            <a:ext cx="295163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816" y="4387059"/>
            <a:ext cx="314206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901" y="5072653"/>
            <a:ext cx="247556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 b="88920"/>
          <a:stretch>
            <a:fillRect/>
          </a:stretch>
        </p:blipFill>
        <p:spPr>
          <a:xfrm>
            <a:off x="360045" y="1009015"/>
            <a:ext cx="940816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065020" y="1627505"/>
            <a:ext cx="8039780" cy="3021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987" y="2542136"/>
            <a:ext cx="304685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494915" y="1212215"/>
            <a:ext cx="7607980" cy="4290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6683" y="1354959"/>
            <a:ext cx="304685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5247" y="3605210"/>
            <a:ext cx="247556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440940" y="1152525"/>
            <a:ext cx="7607980" cy="445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2708" y="1247583"/>
            <a:ext cx="304685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2708" y="3545248"/>
            <a:ext cx="304685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2025-01-19T06:49:55Z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