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2" r:id="rId9"/>
    <p:sldId id="331" r:id="rId10"/>
    <p:sldId id="330" r:id="rId11"/>
    <p:sldId id="350" r:id="rId12"/>
    <p:sldId id="351" r:id="rId13"/>
    <p:sldId id="352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04870" y="2966720"/>
            <a:ext cx="5381625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221105" y="1726565"/>
            <a:ext cx="9984785" cy="32766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2924810"/>
            <a:ext cx="8911590" cy="7137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4289425"/>
            <a:ext cx="8911590" cy="713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28"/>
          <a:stretch>
            <a:fillRect/>
          </a:stretch>
        </p:blipFill>
        <p:spPr>
          <a:xfrm>
            <a:off x="1436370" y="1583055"/>
            <a:ext cx="9408840" cy="33013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3356610"/>
            <a:ext cx="1720850" cy="6915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8030" y="4148455"/>
            <a:ext cx="1803400" cy="724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790575" y="2013585"/>
            <a:ext cx="10776630" cy="2905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795" y="2060575"/>
            <a:ext cx="1720850" cy="6915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3810" y="3429000"/>
            <a:ext cx="1720850" cy="6915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785" y="4227195"/>
            <a:ext cx="1720850" cy="691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941550"/>
            <a:ext cx="11340000" cy="293205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1"/>
          <a:stretch>
            <a:fillRect/>
          </a:stretch>
        </p:blipFill>
        <p:spPr>
          <a:xfrm>
            <a:off x="1723390" y="1296035"/>
            <a:ext cx="9120550" cy="4246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75637" y="1381630"/>
            <a:ext cx="257078" cy="25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75637" y="2459841"/>
            <a:ext cx="257078" cy="25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75637" y="3538052"/>
            <a:ext cx="257078" cy="25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85158" y="4625804"/>
            <a:ext cx="238035" cy="248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94" r="19571"/>
          <a:stretch>
            <a:fillRect/>
          </a:stretch>
        </p:blipFill>
        <p:spPr>
          <a:xfrm>
            <a:off x="1651635" y="1844675"/>
            <a:ext cx="9120505" cy="3635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19350" y="2778125"/>
            <a:ext cx="440055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84120" y="3340735"/>
            <a:ext cx="354330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84120" y="3903345"/>
            <a:ext cx="354330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84120" y="4453890"/>
            <a:ext cx="35433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69515" y="5016500"/>
            <a:ext cx="36957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86" r="19571" b="85664"/>
          <a:stretch>
            <a:fillRect/>
          </a:stretch>
        </p:blipFill>
        <p:spPr>
          <a:xfrm>
            <a:off x="4871720" y="1224280"/>
            <a:ext cx="4608830" cy="620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2"/>
          <a:stretch>
            <a:fillRect/>
          </a:stretch>
        </p:blipFill>
        <p:spPr>
          <a:xfrm>
            <a:off x="1292860" y="1511300"/>
            <a:ext cx="9696495" cy="3610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97349" y="2397040"/>
            <a:ext cx="295163" cy="23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97349" y="3835633"/>
            <a:ext cx="295163" cy="247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1579880" y="1367790"/>
            <a:ext cx="9192305" cy="43332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32127" y="1529399"/>
            <a:ext cx="257078" cy="24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3084" y="2976883"/>
            <a:ext cx="295163" cy="24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32127" y="4424366"/>
            <a:ext cx="257078" cy="24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077595" y="1654810"/>
            <a:ext cx="10272440" cy="34747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82084" y="2523287"/>
            <a:ext cx="295163" cy="248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20169" y="3086547"/>
            <a:ext cx="238035" cy="248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20169" y="3649808"/>
            <a:ext cx="238035" cy="248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20169" y="4213068"/>
            <a:ext cx="238035" cy="238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82084" y="4776328"/>
            <a:ext cx="295163" cy="238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862330" y="1367790"/>
            <a:ext cx="10704875" cy="4568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66819" y="2187853"/>
            <a:ext cx="295163" cy="238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95383" y="3303901"/>
            <a:ext cx="247556" cy="257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95383" y="4429489"/>
            <a:ext cx="247556" cy="257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04904" y="5001821"/>
            <a:ext cx="238035" cy="238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04904" y="5564615"/>
            <a:ext cx="238035" cy="24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91" r="22746"/>
          <a:stretch>
            <a:fillRect/>
          </a:stretch>
        </p:blipFill>
        <p:spPr>
          <a:xfrm>
            <a:off x="1723390" y="1772920"/>
            <a:ext cx="8760460" cy="3660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56443" y="2782779"/>
            <a:ext cx="247556" cy="247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65964" y="3345361"/>
            <a:ext cx="238035" cy="247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56443" y="3907943"/>
            <a:ext cx="247556" cy="257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56443" y="4470526"/>
            <a:ext cx="247556" cy="257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56443" y="5033108"/>
            <a:ext cx="247556" cy="257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46" r="22746" b="85509"/>
          <a:stretch>
            <a:fillRect/>
          </a:stretch>
        </p:blipFill>
        <p:spPr>
          <a:xfrm>
            <a:off x="4368165" y="1224280"/>
            <a:ext cx="4752340" cy="620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654530"/>
            <a:ext cx="11340000" cy="35917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36608" y="2550090"/>
            <a:ext cx="247556" cy="25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8044" y="3112197"/>
            <a:ext cx="295163" cy="247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6129" y="4217357"/>
            <a:ext cx="238035" cy="247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36608" y="4769937"/>
            <a:ext cx="257078" cy="247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/>
          <a:stretch>
            <a:fillRect/>
          </a:stretch>
        </p:blipFill>
        <p:spPr>
          <a:xfrm>
            <a:off x="2153920" y="1296035"/>
            <a:ext cx="8256315" cy="39992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06016" y="2695404"/>
            <a:ext cx="161863" cy="23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086973" y="3818933"/>
            <a:ext cx="209471" cy="23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77451" y="2124119"/>
            <a:ext cx="228513" cy="247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77451" y="3257168"/>
            <a:ext cx="238035" cy="23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86973" y="4951982"/>
            <a:ext cx="218992" cy="23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086973" y="4380697"/>
            <a:ext cx="218992" cy="247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68</cp:revision>
  <dcterms:created xsi:type="dcterms:W3CDTF">2015-09-16T06:44:00Z</dcterms:created>
  <dcterms:modified xsi:type="dcterms:W3CDTF">2025-01-20T03:20:29Z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