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42" r:id="rId10"/>
    <p:sldId id="343" r:id="rId11"/>
    <p:sldId id="344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3019425"/>
            <a:ext cx="74295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49350" y="721995"/>
            <a:ext cx="10128930" cy="55733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14846" y="3332088"/>
            <a:ext cx="333249" cy="34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8171" y="4913555"/>
            <a:ext cx="380856" cy="34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2529" y="5694761"/>
            <a:ext cx="333249" cy="35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62330" y="1367790"/>
            <a:ext cx="10560730" cy="4350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3292" y="1567849"/>
            <a:ext cx="304685" cy="33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46164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03006" y="5411207"/>
            <a:ext cx="257078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6910" y="5411207"/>
            <a:ext cx="257078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688" y="5411207"/>
            <a:ext cx="257078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3965" y="5299710"/>
            <a:ext cx="37020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9177" y="5411207"/>
            <a:ext cx="209471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00839" y="5411207"/>
            <a:ext cx="247556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866900" y="2013585"/>
            <a:ext cx="8760505" cy="249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0381" y="4072445"/>
            <a:ext cx="209471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2522" y="4072445"/>
            <a:ext cx="238035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9877" y="4072445"/>
            <a:ext cx="209471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540" y="4072445"/>
            <a:ext cx="257078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2799" y="4072445"/>
            <a:ext cx="295162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7711" y="4072445"/>
            <a:ext cx="209471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09" r="3381"/>
          <a:stretch>
            <a:fillRect/>
          </a:stretch>
        </p:blipFill>
        <p:spPr>
          <a:xfrm>
            <a:off x="862330" y="3500755"/>
            <a:ext cx="10632440" cy="3232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0631" y="4025628"/>
            <a:ext cx="267948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8005" y="5541143"/>
            <a:ext cx="249469" cy="2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0" r="3381" b="53869"/>
          <a:stretch>
            <a:fillRect/>
          </a:stretch>
        </p:blipFill>
        <p:spPr>
          <a:xfrm>
            <a:off x="862330" y="1844040"/>
            <a:ext cx="10632440" cy="18719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1" b="86993"/>
          <a:stretch>
            <a:fillRect/>
          </a:stretch>
        </p:blipFill>
        <p:spPr>
          <a:xfrm>
            <a:off x="862330" y="1224280"/>
            <a:ext cx="10632440" cy="76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082165" y="1152525"/>
            <a:ext cx="8256315" cy="5026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3606" y="1571894"/>
            <a:ext cx="304686" cy="2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1263" y="3050203"/>
            <a:ext cx="304685" cy="3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4714" y="4957700"/>
            <a:ext cx="352292" cy="2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3789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4114" y="4717501"/>
            <a:ext cx="266599" cy="33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225675" y="1798320"/>
            <a:ext cx="8184560" cy="3134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9786" y="2017200"/>
            <a:ext cx="342770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9786" y="2798555"/>
            <a:ext cx="342770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7393" y="3589439"/>
            <a:ext cx="266599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7393" y="4380323"/>
            <a:ext cx="266599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47065" y="1296035"/>
            <a:ext cx="10992530" cy="4903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145155"/>
            <a:ext cx="9908540" cy="10756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010" y="5085715"/>
            <a:ext cx="9908540" cy="107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77595" y="1009015"/>
            <a:ext cx="10272440" cy="5778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844675"/>
            <a:ext cx="9908540" cy="10756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788410"/>
            <a:ext cx="9908540" cy="1075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5732780"/>
            <a:ext cx="9908540" cy="107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2025-01-20T03:08:45Z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