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3"/>
    <p:sldId id="324" r:id="rId4"/>
    <p:sldId id="340" r:id="rId5"/>
    <p:sldId id="339" r:id="rId6"/>
    <p:sldId id="338" r:id="rId7"/>
    <p:sldId id="356" r:id="rId8"/>
    <p:sldId id="334" r:id="rId9"/>
    <p:sldId id="333" r:id="rId10"/>
    <p:sldId id="332" r:id="rId11"/>
    <p:sldId id="331" r:id="rId12"/>
    <p:sldId id="329" r:id="rId13"/>
    <p:sldId id="327" r:id="rId14"/>
    <p:sldId id="326" r:id="rId15"/>
    <p:sldId id="325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23720" y="2981325"/>
            <a:ext cx="8543925" cy="8953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642" r="2430"/>
          <a:stretch>
            <a:fillRect/>
          </a:stretch>
        </p:blipFill>
        <p:spPr>
          <a:xfrm>
            <a:off x="647065" y="1269365"/>
            <a:ext cx="11064240" cy="20510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41525" y="2647950"/>
            <a:ext cx="500380" cy="347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55440" y="2635885"/>
            <a:ext cx="500380" cy="360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97295" y="2647950"/>
            <a:ext cx="464185" cy="347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428355" y="2647950"/>
            <a:ext cx="429260" cy="347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470515" y="2647950"/>
            <a:ext cx="571500" cy="347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756"/>
          <a:stretch>
            <a:fillRect/>
          </a:stretch>
        </p:blipFill>
        <p:spPr>
          <a:xfrm>
            <a:off x="3507105" y="3080385"/>
            <a:ext cx="4223430" cy="3695065"/>
          </a:xfrm>
          <a:prstGeom prst="rect">
            <a:avLst/>
          </a:prstGeom>
        </p:spPr>
      </p:pic>
      <p:pic>
        <p:nvPicPr>
          <p:cNvPr id="9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745" b="71806"/>
          <a:stretch>
            <a:fillRect/>
          </a:stretch>
        </p:blipFill>
        <p:spPr>
          <a:xfrm>
            <a:off x="1149350" y="434975"/>
            <a:ext cx="4224655" cy="8337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710" r="22113"/>
          <a:stretch>
            <a:fillRect/>
          </a:stretch>
        </p:blipFill>
        <p:spPr>
          <a:xfrm>
            <a:off x="503555" y="1772920"/>
            <a:ext cx="8832215" cy="12687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69756" y="1955832"/>
            <a:ext cx="247556" cy="257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495030" y="2574925"/>
            <a:ext cx="377825" cy="333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05"/>
          <a:stretch>
            <a:fillRect/>
          </a:stretch>
        </p:blipFill>
        <p:spPr>
          <a:xfrm>
            <a:off x="973455" y="3070225"/>
            <a:ext cx="10704240" cy="370078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864100" y="3070225"/>
            <a:ext cx="422910" cy="353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144543" y="5711848"/>
            <a:ext cx="266599" cy="257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115979" y="6350864"/>
            <a:ext cx="266599" cy="267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304" b="65057"/>
          <a:stretch>
            <a:fillRect/>
          </a:stretch>
        </p:blipFill>
        <p:spPr>
          <a:xfrm>
            <a:off x="503555" y="1009015"/>
            <a:ext cx="4728210" cy="7353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510" y="1080490"/>
            <a:ext cx="11340000" cy="5713063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847"/>
          <a:stretch>
            <a:fillRect/>
          </a:stretch>
        </p:blipFill>
        <p:spPr>
          <a:xfrm>
            <a:off x="1651635" y="2013585"/>
            <a:ext cx="8975770" cy="26612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03882" y="2270851"/>
            <a:ext cx="304685" cy="2575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13403" y="3539505"/>
            <a:ext cx="295163" cy="2575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955"/>
          <a:stretch>
            <a:fillRect/>
          </a:stretch>
        </p:blipFill>
        <p:spPr>
          <a:xfrm>
            <a:off x="1149350" y="1367790"/>
            <a:ext cx="9984150" cy="42951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32560" y="1417320"/>
            <a:ext cx="485140" cy="445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32560" y="3331210"/>
            <a:ext cx="485140" cy="445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48435" y="4620260"/>
            <a:ext cx="451485" cy="429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439" r="20209"/>
          <a:stretch>
            <a:fillRect/>
          </a:stretch>
        </p:blipFill>
        <p:spPr>
          <a:xfrm>
            <a:off x="1651635" y="1559560"/>
            <a:ext cx="9048115" cy="41351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37081" y="2442026"/>
            <a:ext cx="304685" cy="257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575166" y="3128697"/>
            <a:ext cx="238035" cy="257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556124" y="3805830"/>
            <a:ext cx="266599" cy="267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575166" y="4492501"/>
            <a:ext cx="238035" cy="257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575166" y="5179172"/>
            <a:ext cx="238035" cy="257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209" b="89709"/>
          <a:stretch>
            <a:fillRect/>
          </a:stretch>
        </p:blipFill>
        <p:spPr>
          <a:xfrm>
            <a:off x="360045" y="1080770"/>
            <a:ext cx="9048115" cy="5486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34"/>
          <a:stretch>
            <a:fillRect/>
          </a:stretch>
        </p:blipFill>
        <p:spPr>
          <a:xfrm>
            <a:off x="767080" y="1296035"/>
            <a:ext cx="10848385" cy="40563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90611" y="2152775"/>
            <a:ext cx="238035" cy="257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90611" y="2838391"/>
            <a:ext cx="238035" cy="257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52526" y="3524007"/>
            <a:ext cx="304685" cy="266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90611" y="4219145"/>
            <a:ext cx="238035" cy="257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52526" y="4904762"/>
            <a:ext cx="304685" cy="257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265" y="2013305"/>
            <a:ext cx="11340000" cy="256370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44370" y="4182745"/>
            <a:ext cx="397510" cy="338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92575" y="4182745"/>
            <a:ext cx="411480" cy="338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57290" y="4182745"/>
            <a:ext cx="397510" cy="338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466455" y="4182745"/>
            <a:ext cx="326390" cy="338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580370" y="4182745"/>
            <a:ext cx="397510" cy="338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38"/>
          <a:stretch>
            <a:fillRect/>
          </a:stretch>
        </p:blipFill>
        <p:spPr>
          <a:xfrm>
            <a:off x="862330" y="1224280"/>
            <a:ext cx="10632485" cy="53886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01800" y="2011680"/>
            <a:ext cx="425450" cy="358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47520" y="3394710"/>
            <a:ext cx="334645" cy="358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35455" y="4091305"/>
            <a:ext cx="361315" cy="358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01800" y="4787265"/>
            <a:ext cx="425450" cy="358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35455" y="6168390"/>
            <a:ext cx="361315" cy="371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638" b="85254"/>
          <a:stretch>
            <a:fillRect/>
          </a:stretch>
        </p:blipFill>
        <p:spPr>
          <a:xfrm>
            <a:off x="360045" y="650240"/>
            <a:ext cx="7752080" cy="5461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412" r="31638"/>
          <a:stretch>
            <a:fillRect/>
          </a:stretch>
        </p:blipFill>
        <p:spPr>
          <a:xfrm>
            <a:off x="2297430" y="1200150"/>
            <a:ext cx="7752080" cy="265112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084" b="5997"/>
          <a:stretch>
            <a:fillRect/>
          </a:stretch>
        </p:blipFill>
        <p:spPr>
          <a:xfrm>
            <a:off x="2776220" y="3792220"/>
            <a:ext cx="7247890" cy="28765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63340" y="1988820"/>
            <a:ext cx="1816100" cy="74168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39735" y="1988820"/>
            <a:ext cx="1816100" cy="74168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1585" y="2954020"/>
            <a:ext cx="1816100" cy="7416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12125" y="2954020"/>
            <a:ext cx="1816100" cy="74168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7440" y="3919220"/>
            <a:ext cx="1816100" cy="74168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12125" y="3932555"/>
            <a:ext cx="1816100" cy="74168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63340" y="4940935"/>
            <a:ext cx="1816100" cy="74168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67980" y="4911090"/>
            <a:ext cx="1816100" cy="74168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7440" y="5918200"/>
            <a:ext cx="1816100" cy="74168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39735" y="5927725"/>
            <a:ext cx="1816100" cy="7416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226"/>
          <a:stretch>
            <a:fillRect/>
          </a:stretch>
        </p:blipFill>
        <p:spPr>
          <a:xfrm>
            <a:off x="1221105" y="1439545"/>
            <a:ext cx="9840005" cy="39535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35115" y="2277536"/>
            <a:ext cx="266599" cy="266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35115" y="2972920"/>
            <a:ext cx="266599" cy="266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16072" y="3668303"/>
            <a:ext cx="295163" cy="257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135115" y="4354162"/>
            <a:ext cx="266599" cy="266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106551" y="5059071"/>
            <a:ext cx="314206" cy="257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130"/>
          <a:stretch>
            <a:fillRect/>
          </a:stretch>
        </p:blipFill>
        <p:spPr>
          <a:xfrm>
            <a:off x="1436370" y="1654810"/>
            <a:ext cx="9624105" cy="33788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50380" y="2484970"/>
            <a:ext cx="257078" cy="267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50380" y="3859492"/>
            <a:ext cx="257078" cy="267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72"/>
          <a:stretch>
            <a:fillRect/>
          </a:stretch>
        </p:blipFill>
        <p:spPr>
          <a:xfrm>
            <a:off x="790575" y="1224280"/>
            <a:ext cx="10775995" cy="46793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80907" y="1433674"/>
            <a:ext cx="247556" cy="2573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80907" y="3501822"/>
            <a:ext cx="247556" cy="2573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71386" y="4883765"/>
            <a:ext cx="266599" cy="266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68</cp:revision>
  <dcterms:created xsi:type="dcterms:W3CDTF">2015-09-16T06:44:00Z</dcterms:created>
  <dcterms:modified xsi:type="dcterms:W3CDTF">2025-01-19T07:31:19Z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