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1" r:id="rId5"/>
    <p:sldId id="340" r:id="rId6"/>
    <p:sldId id="339" r:id="rId7"/>
    <p:sldId id="336" r:id="rId8"/>
    <p:sldId id="335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120" y="2962275"/>
            <a:ext cx="90011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077595" y="1224280"/>
            <a:ext cx="10055905" cy="4794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9439" y="2119967"/>
            <a:ext cx="923576" cy="333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8725" y="2958465"/>
            <a:ext cx="165671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1555" y="3787992"/>
            <a:ext cx="837884" cy="34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0522" y="4731617"/>
            <a:ext cx="1142569" cy="2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09640" y="5465548"/>
            <a:ext cx="590327" cy="333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49350" y="1654810"/>
            <a:ext cx="9912395" cy="3318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9445" y="2428875"/>
            <a:ext cx="5175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9445" y="3773805"/>
            <a:ext cx="5175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862330" y="1367790"/>
            <a:ext cx="10488340" cy="3961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165" y="1547495"/>
            <a:ext cx="36893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3165" y="2890520"/>
            <a:ext cx="36893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3165" y="4233545"/>
            <a:ext cx="36893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0"/>
          <a:stretch>
            <a:fillRect/>
          </a:stretch>
        </p:blipFill>
        <p:spPr>
          <a:xfrm>
            <a:off x="3430270" y="1196340"/>
            <a:ext cx="5447710" cy="4565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7429" y="2673157"/>
            <a:ext cx="228513" cy="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6471" y="3340234"/>
            <a:ext cx="276120" cy="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1610" y="3997781"/>
            <a:ext cx="257078" cy="26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7"/>
          <a:stretch>
            <a:fillRect/>
          </a:stretch>
        </p:blipFill>
        <p:spPr>
          <a:xfrm>
            <a:off x="2153920" y="1152525"/>
            <a:ext cx="8255680" cy="4556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5965" y="2057745"/>
            <a:ext cx="247556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96444" y="2724956"/>
            <a:ext cx="304685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439265"/>
            <a:ext cx="11340000" cy="39704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1149350" y="1798320"/>
            <a:ext cx="6311945" cy="3244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8725" y="2093825"/>
            <a:ext cx="228513" cy="17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725" y="2752187"/>
            <a:ext cx="228513" cy="18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990" y="3286509"/>
            <a:ext cx="399899" cy="33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3511" y="3954413"/>
            <a:ext cx="390377" cy="33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3511" y="4622316"/>
            <a:ext cx="390377" cy="33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54"/>
          <a:stretch>
            <a:fillRect/>
          </a:stretch>
        </p:blipFill>
        <p:spPr>
          <a:xfrm>
            <a:off x="8541430" y="1410970"/>
            <a:ext cx="2579325" cy="3970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46" r="2430"/>
          <a:stretch>
            <a:fillRect/>
          </a:stretch>
        </p:blipFill>
        <p:spPr>
          <a:xfrm>
            <a:off x="647065" y="2420900"/>
            <a:ext cx="11064285" cy="2572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1402" y="4516324"/>
            <a:ext cx="218992" cy="2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5156" y="4516324"/>
            <a:ext cx="276120" cy="2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6994" y="4516324"/>
            <a:ext cx="266599" cy="2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8833" y="4516324"/>
            <a:ext cx="266599" cy="2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11150" y="4516324"/>
            <a:ext cx="266599" cy="2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30" b="75885"/>
          <a:stretch>
            <a:fillRect/>
          </a:stretch>
        </p:blipFill>
        <p:spPr>
          <a:xfrm>
            <a:off x="360045" y="1511300"/>
            <a:ext cx="8183925" cy="90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862330" y="1511300"/>
            <a:ext cx="10775995" cy="3858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9730" y="2240915"/>
            <a:ext cx="37973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4165" y="2879090"/>
            <a:ext cx="48514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9730" y="3526790"/>
            <a:ext cx="37973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4165" y="4165600"/>
            <a:ext cx="48514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9730" y="4813300"/>
            <a:ext cx="37973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7"/>
          <a:stretch>
            <a:fillRect/>
          </a:stretch>
        </p:blipFill>
        <p:spPr>
          <a:xfrm>
            <a:off x="647065" y="2085340"/>
            <a:ext cx="11136040" cy="2707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4727" y="4277547"/>
            <a:ext cx="161863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6491" y="4277547"/>
            <a:ext cx="228513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56239" y="4277547"/>
            <a:ext cx="228513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6566" y="4277547"/>
            <a:ext cx="247556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06415" y="4277547"/>
            <a:ext cx="228513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2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005840" y="1511300"/>
            <a:ext cx="10200050" cy="1800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1286" y="2282468"/>
            <a:ext cx="304685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0329" y="2920579"/>
            <a:ext cx="266599" cy="2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557020" y="3568065"/>
            <a:ext cx="9768250" cy="17799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47352" y="3625202"/>
            <a:ext cx="247556" cy="25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7352" y="4295076"/>
            <a:ext cx="247556" cy="25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7352" y="4974519"/>
            <a:ext cx="247556" cy="25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0"/>
          <a:stretch>
            <a:fillRect/>
          </a:stretch>
        </p:blipFill>
        <p:spPr>
          <a:xfrm>
            <a:off x="575310" y="937260"/>
            <a:ext cx="11064285" cy="4831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0126" y="5311242"/>
            <a:ext cx="228513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3879" y="5311242"/>
            <a:ext cx="276120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7632" y="5311242"/>
            <a:ext cx="295163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49471" y="5311242"/>
            <a:ext cx="266599" cy="26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91788" y="5311242"/>
            <a:ext cx="247556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440940" y="650240"/>
            <a:ext cx="7752125" cy="2965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6510" y="2717800"/>
            <a:ext cx="69532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8"/>
          <a:stretch>
            <a:fillRect/>
          </a:stretch>
        </p:blipFill>
        <p:spPr>
          <a:xfrm>
            <a:off x="2908935" y="3575050"/>
            <a:ext cx="6815500" cy="32556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56245" y="3803902"/>
            <a:ext cx="447506" cy="1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81450" y="4504690"/>
            <a:ext cx="52006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0980" y="5360090"/>
            <a:ext cx="361813" cy="33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60980" y="6209788"/>
            <a:ext cx="552241" cy="33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/>
          <a:stretch>
            <a:fillRect/>
          </a:stretch>
        </p:blipFill>
        <p:spPr>
          <a:xfrm>
            <a:off x="1508125" y="1726565"/>
            <a:ext cx="9408205" cy="3186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8705" y="2451100"/>
            <a:ext cx="40068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8705" y="3805555"/>
            <a:ext cx="40068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795145" y="1224280"/>
            <a:ext cx="8832260" cy="4662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5956" y="1338412"/>
            <a:ext cx="266599" cy="2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5477" y="2682762"/>
            <a:ext cx="247556" cy="2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7392" y="4704054"/>
            <a:ext cx="304685" cy="2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2025-01-19T07:37:46Z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