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8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2995295"/>
            <a:ext cx="72675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582775"/>
            <a:ext cx="11340000" cy="372751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3517265" y="2085340"/>
            <a:ext cx="5304200" cy="2606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8076" y="2199621"/>
            <a:ext cx="209471" cy="24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9512" y="2724694"/>
            <a:ext cx="257078" cy="23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8076" y="3240221"/>
            <a:ext cx="209471" cy="24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69512" y="3765294"/>
            <a:ext cx="257078" cy="23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9512" y="4280820"/>
            <a:ext cx="257078" cy="24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582775"/>
            <a:ext cx="11340000" cy="37655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651635" y="2013585"/>
            <a:ext cx="9120550" cy="2603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7232" y="2080062"/>
            <a:ext cx="380856" cy="31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2446" y="2728568"/>
            <a:ext cx="228513" cy="17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7232" y="3119578"/>
            <a:ext cx="380856" cy="31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6753" y="3644104"/>
            <a:ext cx="371335" cy="31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2446" y="4292609"/>
            <a:ext cx="228513" cy="16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21936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1055370" y="3429000"/>
            <a:ext cx="10776630" cy="31572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95145" y="578485"/>
            <a:ext cx="8688750" cy="3963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6913" y="759239"/>
            <a:ext cx="238035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7392" y="1874031"/>
            <a:ext cx="257078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7392" y="2998352"/>
            <a:ext cx="257078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795145" y="4511040"/>
            <a:ext cx="8400460" cy="22752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28349" y="4644586"/>
            <a:ext cx="295163" cy="2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7392" y="5762998"/>
            <a:ext cx="257078" cy="2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367510"/>
            <a:ext cx="11340000" cy="45854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090" y="2012950"/>
            <a:ext cx="11261090" cy="283146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428750" y="2739390"/>
            <a:ext cx="5675630" cy="140970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151630" y="2739390"/>
            <a:ext cx="5675630" cy="140970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079875" y="2781300"/>
            <a:ext cx="2664460" cy="144018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559560" y="2708910"/>
            <a:ext cx="7776845" cy="151257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2025-01-20T03:36:30Z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