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24" r:id="rId4"/>
    <p:sldId id="332" r:id="rId5"/>
    <p:sldId id="331" r:id="rId6"/>
    <p:sldId id="340" r:id="rId7"/>
    <p:sldId id="341" r:id="rId8"/>
    <p:sldId id="328" r:id="rId9"/>
    <p:sldId id="327" r:id="rId10"/>
    <p:sldId id="342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1625" y="2252345"/>
            <a:ext cx="9048750" cy="2352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53"/>
          <a:stretch>
            <a:fillRect/>
          </a:stretch>
        </p:blipFill>
        <p:spPr>
          <a:xfrm>
            <a:off x="1221105" y="793750"/>
            <a:ext cx="1012893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3380" y="975141"/>
            <a:ext cx="317507" cy="31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548995"/>
            <a:ext cx="10088842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273300" y="2773045"/>
            <a:ext cx="490220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99970" y="3540125"/>
            <a:ext cx="447675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32025" y="4284345"/>
            <a:ext cx="56070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32025" y="5039360"/>
            <a:ext cx="56070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73300" y="5791835"/>
            <a:ext cx="490220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2"/>
          <a:stretch>
            <a:fillRect/>
          </a:stretch>
        </p:blipFill>
        <p:spPr>
          <a:xfrm>
            <a:off x="575310" y="1296035"/>
            <a:ext cx="11136675" cy="49371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74975" y="3087370"/>
            <a:ext cx="71818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383530" y="3131820"/>
            <a:ext cx="1003300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83865" y="5100955"/>
            <a:ext cx="981075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36"/>
          <a:stretch>
            <a:fillRect/>
          </a:stretch>
        </p:blipFill>
        <p:spPr>
          <a:xfrm>
            <a:off x="911860" y="837565"/>
            <a:ext cx="10488975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11755" y="1564640"/>
            <a:ext cx="61404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69577" y="1772763"/>
            <a:ext cx="897065" cy="236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44110" y="3312795"/>
            <a:ext cx="89725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68173" y="5476879"/>
            <a:ext cx="840408" cy="444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4"/>
          <a:stretch>
            <a:fillRect/>
          </a:stretch>
        </p:blipFill>
        <p:spPr>
          <a:xfrm>
            <a:off x="647065" y="1654810"/>
            <a:ext cx="11064920" cy="30854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3710305"/>
            <a:ext cx="9809480" cy="1029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055370" y="1637665"/>
            <a:ext cx="10200685" cy="36817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7955" y="2420620"/>
            <a:ext cx="9809480" cy="10299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4220845"/>
            <a:ext cx="9809480" cy="1029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367510"/>
            <a:ext cx="11340000" cy="3708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55315" y="3779409"/>
            <a:ext cx="323727" cy="343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69018" y="4494398"/>
            <a:ext cx="295164" cy="333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396" b="85251"/>
          <a:stretch>
            <a:fillRect/>
          </a:stretch>
        </p:blipFill>
        <p:spPr>
          <a:xfrm>
            <a:off x="1343660" y="5013960"/>
            <a:ext cx="1656080" cy="621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839470" y="1296035"/>
            <a:ext cx="10632485" cy="42106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62246" y="2124576"/>
            <a:ext cx="276120" cy="34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58064" y="3534525"/>
            <a:ext cx="342770" cy="34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39122" y="4954002"/>
            <a:ext cx="380856" cy="333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99820" y="1394460"/>
            <a:ext cx="122174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152245"/>
            <a:ext cx="11340000" cy="564507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631637" y="3450323"/>
            <a:ext cx="333249" cy="343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74207" y="4871127"/>
            <a:ext cx="390377" cy="33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58690" y="6282395"/>
            <a:ext cx="304685" cy="33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67</cp:revision>
  <dcterms:created xsi:type="dcterms:W3CDTF">2015-09-16T06:44:00Z</dcterms:created>
  <dcterms:modified xsi:type="dcterms:W3CDTF">2025-01-20T02:37:41Z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