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3009900"/>
            <a:ext cx="53149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723390" y="1583055"/>
            <a:ext cx="8904015" cy="3453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5170" y="1626235"/>
            <a:ext cx="43180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6595" y="3142615"/>
            <a:ext cx="46037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5000" y="4156710"/>
            <a:ext cx="5226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23"/>
          <a:stretch>
            <a:fillRect/>
          </a:stretch>
        </p:blipFill>
        <p:spPr>
          <a:xfrm>
            <a:off x="2567940" y="764540"/>
            <a:ext cx="7175545" cy="316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0514" y="1469197"/>
            <a:ext cx="238035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0993" y="1974084"/>
            <a:ext cx="247556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950" y="2488497"/>
            <a:ext cx="28564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514" y="2993385"/>
            <a:ext cx="228513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0993" y="3498272"/>
            <a:ext cx="257078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2903220" y="3832860"/>
            <a:ext cx="6023655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775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0033" y="2611109"/>
            <a:ext cx="238035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0512" y="3621454"/>
            <a:ext cx="257078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0134" y="4136158"/>
            <a:ext cx="295163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9177" y="5146503"/>
            <a:ext cx="266599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2" r="10051"/>
          <a:stretch>
            <a:fillRect/>
          </a:stretch>
        </p:blipFill>
        <p:spPr>
          <a:xfrm>
            <a:off x="551815" y="1629410"/>
            <a:ext cx="10200005" cy="2733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 b="6044"/>
          <a:stretch>
            <a:fillRect/>
          </a:stretch>
        </p:blipFill>
        <p:spPr>
          <a:xfrm>
            <a:off x="840105" y="4221480"/>
            <a:ext cx="10848340" cy="244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0085" y="5290003"/>
            <a:ext cx="218992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515" y="5795776"/>
            <a:ext cx="238035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4946" y="5795776"/>
            <a:ext cx="295163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515" y="6301549"/>
            <a:ext cx="257078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7389" y="6301549"/>
            <a:ext cx="257078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 b="80430"/>
          <a:stretch>
            <a:fillRect/>
          </a:stretch>
        </p:blipFill>
        <p:spPr>
          <a:xfrm>
            <a:off x="551815" y="1196975"/>
            <a:ext cx="1020000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2" r="15763"/>
          <a:stretch>
            <a:fillRect/>
          </a:stretch>
        </p:blipFill>
        <p:spPr>
          <a:xfrm>
            <a:off x="1364615" y="1844675"/>
            <a:ext cx="9552305" cy="336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150" y="2659380"/>
            <a:ext cx="4203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160" y="3173730"/>
            <a:ext cx="50419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2815" y="3685540"/>
            <a:ext cx="4368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6150" y="4202430"/>
            <a:ext cx="4203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6150" y="4716780"/>
            <a:ext cx="4203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r="15763" b="84418"/>
          <a:stretch>
            <a:fillRect/>
          </a:stretch>
        </p:blipFill>
        <p:spPr>
          <a:xfrm>
            <a:off x="4511675" y="1224280"/>
            <a:ext cx="5400675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005840" y="1511300"/>
            <a:ext cx="10344195" cy="3415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7695" y="2656840"/>
            <a:ext cx="3606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2145" y="4050665"/>
            <a:ext cx="29083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92860" y="1296035"/>
            <a:ext cx="9768250" cy="4079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410" y="1778000"/>
            <a:ext cx="52260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7485" y="3183255"/>
            <a:ext cx="58039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2730" y="4563110"/>
            <a:ext cx="48387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941550"/>
            <a:ext cx="11340000" cy="2637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1210" y="4204335"/>
            <a:ext cx="26987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3850" y="4041775"/>
            <a:ext cx="4502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2230" y="4206240"/>
            <a:ext cx="269875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3455" y="4206240"/>
            <a:ext cx="258445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5460" y="4041775"/>
            <a:ext cx="4502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77595" y="1583055"/>
            <a:ext cx="10272440" cy="1588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0648" y="2338578"/>
            <a:ext cx="257078" cy="25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2084" y="2855203"/>
            <a:ext cx="295163" cy="24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628775" y="3315335"/>
            <a:ext cx="9264060" cy="16967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61979" y="3381787"/>
            <a:ext cx="29516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1979" y="3887050"/>
            <a:ext cx="29516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0543" y="4401847"/>
            <a:ext cx="238035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936980"/>
            <a:ext cx="11340000" cy="5166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4520" y="3783965"/>
            <a:ext cx="39751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477" y="3901754"/>
            <a:ext cx="199949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7515" y="3901754"/>
            <a:ext cx="171385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834" y="3901754"/>
            <a:ext cx="228513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8105" y="3749040"/>
            <a:ext cx="2571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4710" y="3748405"/>
            <a:ext cx="26416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9095" y="3749040"/>
            <a:ext cx="25717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8900" y="5760697"/>
            <a:ext cx="276120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4391" y="5760697"/>
            <a:ext cx="209471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26079" y="5760697"/>
            <a:ext cx="199949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3963" y="5760697"/>
            <a:ext cx="199949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01847" y="5760697"/>
            <a:ext cx="276121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34085" y="1439545"/>
            <a:ext cx="10560095" cy="3725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1160" y="4328160"/>
            <a:ext cx="16313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465" y="4328160"/>
            <a:ext cx="16313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2405" y="4328160"/>
            <a:ext cx="16198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005840" y="1870075"/>
            <a:ext cx="10344195" cy="269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0329" y="2662188"/>
            <a:ext cx="295163" cy="2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8893" y="3674162"/>
            <a:ext cx="247556" cy="2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2025-01-19T09:36:00Z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