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5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1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75" y="2971800"/>
            <a:ext cx="84772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1579880" y="1511300"/>
            <a:ext cx="9264060" cy="3206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3890" y="2341346"/>
            <a:ext cx="257078" cy="26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65326" y="3629785"/>
            <a:ext cx="304685" cy="25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651635" y="1080770"/>
            <a:ext cx="9192305" cy="4544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3882" y="1280567"/>
            <a:ext cx="304685" cy="25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1967" y="3214647"/>
            <a:ext cx="247556" cy="25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3882" y="4500858"/>
            <a:ext cx="304685" cy="25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1"/>
          <a:stretch>
            <a:fillRect/>
          </a:stretch>
        </p:blipFill>
        <p:spPr>
          <a:xfrm>
            <a:off x="718820" y="1296035"/>
            <a:ext cx="10920140" cy="4363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4266" y="2096092"/>
            <a:ext cx="304685" cy="25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2351" y="3382350"/>
            <a:ext cx="238035" cy="25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2351" y="4668607"/>
            <a:ext cx="238035" cy="25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055370" y="2202815"/>
            <a:ext cx="10200050" cy="2474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7138" y="2298083"/>
            <a:ext cx="295163" cy="25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5702" y="3568877"/>
            <a:ext cx="247556" cy="25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80"/>
          <a:stretch>
            <a:fillRect/>
          </a:stretch>
        </p:blipFill>
        <p:spPr>
          <a:xfrm>
            <a:off x="1775460" y="908050"/>
            <a:ext cx="8904015" cy="5073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12795" y="1718282"/>
            <a:ext cx="1066397" cy="25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6545" y="2336165"/>
            <a:ext cx="398145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27354" y="2996032"/>
            <a:ext cx="1009269" cy="25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1435" y="4340529"/>
            <a:ext cx="618891" cy="19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36573" y="5541995"/>
            <a:ext cx="828362" cy="3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152245"/>
            <a:ext cx="11340000" cy="557813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8"/>
          <a:stretch>
            <a:fillRect/>
          </a:stretch>
        </p:blipFill>
        <p:spPr>
          <a:xfrm>
            <a:off x="3360420" y="1699895"/>
            <a:ext cx="6095410" cy="3310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0274" y="1947636"/>
            <a:ext cx="218992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0274" y="2586768"/>
            <a:ext cx="218992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60274" y="3225900"/>
            <a:ext cx="218992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31710" y="3865032"/>
            <a:ext cx="266599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31710" y="4504164"/>
            <a:ext cx="266599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64" r="14497"/>
          <a:stretch>
            <a:fillRect/>
          </a:stretch>
        </p:blipFill>
        <p:spPr>
          <a:xfrm>
            <a:off x="1364615" y="1342390"/>
            <a:ext cx="9695815" cy="3996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0061" y="2555714"/>
            <a:ext cx="304685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8146" y="3146498"/>
            <a:ext cx="238035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9104" y="3737282"/>
            <a:ext cx="266599" cy="26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88146" y="4328066"/>
            <a:ext cx="238035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9104" y="4918850"/>
            <a:ext cx="266599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7" b="82162"/>
          <a:stretch>
            <a:fillRect/>
          </a:stretch>
        </p:blipFill>
        <p:spPr>
          <a:xfrm>
            <a:off x="360045" y="937260"/>
            <a:ext cx="9695815" cy="836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1005840" y="1583055"/>
            <a:ext cx="10415950" cy="3539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1286" y="2326992"/>
            <a:ext cx="304685" cy="25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1286" y="3786802"/>
            <a:ext cx="304685" cy="25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221105" y="1224280"/>
            <a:ext cx="9912395" cy="4288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1437" y="1338376"/>
            <a:ext cx="247556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1916" y="2796671"/>
            <a:ext cx="266599" cy="26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1916" y="4245435"/>
            <a:ext cx="266599" cy="26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869795"/>
            <a:ext cx="11340000" cy="2784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9647" y="4254006"/>
            <a:ext cx="238035" cy="171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5793" y="4120491"/>
            <a:ext cx="390377" cy="33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07154" y="4120491"/>
            <a:ext cx="390377" cy="33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4207" y="4254006"/>
            <a:ext cx="238035" cy="18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0353" y="4120491"/>
            <a:ext cx="399899" cy="33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95755"/>
            <a:ext cx="11340000" cy="4007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7565" y="2202271"/>
            <a:ext cx="247556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8044" y="2889315"/>
            <a:ext cx="266599" cy="26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9001" y="3576359"/>
            <a:ext cx="295163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9001" y="4263403"/>
            <a:ext cx="295163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8044" y="4950447"/>
            <a:ext cx="266599" cy="26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88" r="9413"/>
          <a:stretch>
            <a:fillRect/>
          </a:stretch>
        </p:blipFill>
        <p:spPr>
          <a:xfrm>
            <a:off x="1077595" y="1487170"/>
            <a:ext cx="10272395" cy="2433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 b="84259"/>
          <a:stretch>
            <a:fillRect/>
          </a:stretch>
        </p:blipFill>
        <p:spPr>
          <a:xfrm>
            <a:off x="360045" y="1009015"/>
            <a:ext cx="10272395" cy="5486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01"/>
          <a:stretch>
            <a:fillRect/>
          </a:stretch>
        </p:blipFill>
        <p:spPr>
          <a:xfrm>
            <a:off x="2783205" y="4004945"/>
            <a:ext cx="8039780" cy="21247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90545" y="5122545"/>
            <a:ext cx="194627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3540" y="5122545"/>
            <a:ext cx="194627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422525" y="1367790"/>
            <a:ext cx="7752125" cy="3749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7971" y="2226146"/>
            <a:ext cx="314206" cy="25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7492" y="3857554"/>
            <a:ext cx="295163" cy="25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077595" y="1296035"/>
            <a:ext cx="10200050" cy="4622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9842" y="1410116"/>
            <a:ext cx="304685" cy="2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7927" y="2982592"/>
            <a:ext cx="247556" cy="2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7927" y="4545538"/>
            <a:ext cx="247556" cy="2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2025-01-19T06:54:55Z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