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38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3004820"/>
            <a:ext cx="62674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9" r="13853"/>
          <a:stretch>
            <a:fillRect/>
          </a:stretch>
        </p:blipFill>
        <p:spPr>
          <a:xfrm>
            <a:off x="1364615" y="1917065"/>
            <a:ext cx="9768840" cy="365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7189" y="2840851"/>
            <a:ext cx="238035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9104" y="3403720"/>
            <a:ext cx="295163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7189" y="3976128"/>
            <a:ext cx="238035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7668" y="4548537"/>
            <a:ext cx="247556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9104" y="5120946"/>
            <a:ext cx="295163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r="13853" b="85955"/>
          <a:stretch>
            <a:fillRect/>
          </a:stretch>
        </p:blipFill>
        <p:spPr>
          <a:xfrm>
            <a:off x="4295775" y="1224280"/>
            <a:ext cx="583311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2595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807" y="4232000"/>
            <a:ext cx="257078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817" y="4232000"/>
            <a:ext cx="209471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698" y="4232000"/>
            <a:ext cx="257078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6708" y="4232000"/>
            <a:ext cx="209471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7590" y="4232000"/>
            <a:ext cx="257078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589020" y="1511300"/>
            <a:ext cx="5160055" cy="354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41116" y="2913183"/>
            <a:ext cx="161863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22073" y="2340871"/>
            <a:ext cx="209471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2551" y="3485494"/>
            <a:ext cx="228513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2551" y="4630117"/>
            <a:ext cx="238035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22073" y="4057806"/>
            <a:ext cx="218992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95145" y="1080770"/>
            <a:ext cx="8760505" cy="493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555" y="2852420"/>
            <a:ext cx="1786890" cy="69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644900"/>
            <a:ext cx="1879600" cy="718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508500"/>
            <a:ext cx="1786890" cy="698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5352415"/>
            <a:ext cx="178689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6" r="15124"/>
          <a:stretch>
            <a:fillRect/>
          </a:stretch>
        </p:blipFill>
        <p:spPr>
          <a:xfrm>
            <a:off x="1508125" y="1988820"/>
            <a:ext cx="9624695" cy="348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0699" y="2809761"/>
            <a:ext cx="238035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1178" y="3362266"/>
            <a:ext cx="247556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0699" y="3914771"/>
            <a:ext cx="238035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2614" y="4467277"/>
            <a:ext cx="295163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0699" y="5019782"/>
            <a:ext cx="238035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r="15124" b="83996"/>
          <a:stretch>
            <a:fillRect/>
          </a:stretch>
        </p:blipFill>
        <p:spPr>
          <a:xfrm>
            <a:off x="4008120" y="1224280"/>
            <a:ext cx="597662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34085" y="1296035"/>
            <a:ext cx="10488975" cy="5076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7138" y="2076801"/>
            <a:ext cx="247556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7138" y="3181696"/>
            <a:ext cx="247556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6659" y="4296116"/>
            <a:ext cx="238035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6659" y="5401011"/>
            <a:ext cx="23803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39265"/>
            <a:ext cx="11340000" cy="437093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373755" y="2085340"/>
            <a:ext cx="5880145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4566" y="2247002"/>
            <a:ext cx="20947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6002" y="2799511"/>
            <a:ext cx="257078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4566" y="3352020"/>
            <a:ext cx="20947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6002" y="3904529"/>
            <a:ext cx="257078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6002" y="4457038"/>
            <a:ext cx="257078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2025-01-20T03:13:42Z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