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2952750"/>
            <a:ext cx="59531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21" r="18300"/>
          <a:stretch>
            <a:fillRect/>
          </a:stretch>
        </p:blipFill>
        <p:spPr>
          <a:xfrm>
            <a:off x="1579880" y="1916430"/>
            <a:ext cx="9264650" cy="321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5695" y="2686050"/>
            <a:ext cx="49720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5385" y="3181350"/>
            <a:ext cx="40005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8715" y="3674110"/>
            <a:ext cx="43307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5695" y="4181475"/>
            <a:ext cx="49720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5385" y="4686935"/>
            <a:ext cx="40005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8" r="18300" b="84116"/>
          <a:stretch>
            <a:fillRect/>
          </a:stretch>
        </p:blipFill>
        <p:spPr>
          <a:xfrm>
            <a:off x="4439920" y="1224280"/>
            <a:ext cx="5184775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726565"/>
            <a:ext cx="10416585" cy="333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8893" y="2897779"/>
            <a:ext cx="257078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7936" y="4269285"/>
            <a:ext cx="238035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92860" y="1296035"/>
            <a:ext cx="9768885" cy="4144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064" y="1876910"/>
            <a:ext cx="295163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107" y="3248817"/>
            <a:ext cx="257078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150" y="4620725"/>
            <a:ext cx="238035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34085" y="1296035"/>
            <a:ext cx="10416540" cy="4574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52125" y="3354211"/>
            <a:ext cx="161863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71823" y="3354211"/>
            <a:ext cx="209471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55601" y="3354211"/>
            <a:ext cx="228514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84820" y="3354211"/>
            <a:ext cx="23803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95702" y="4993352"/>
            <a:ext cx="161863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76659" y="5488907"/>
            <a:ext cx="209471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446684" y="4993352"/>
            <a:ext cx="228513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446684" y="4497798"/>
            <a:ext cx="23803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76659" y="4497798"/>
            <a:ext cx="218992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4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4" r="7503"/>
          <a:stretch>
            <a:fillRect/>
          </a:stretch>
        </p:blipFill>
        <p:spPr>
          <a:xfrm>
            <a:off x="934085" y="1916430"/>
            <a:ext cx="10488930" cy="3253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6659" y="3146836"/>
            <a:ext cx="228513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6659" y="4434960"/>
            <a:ext cx="228513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7503" b="78413"/>
          <a:stretch>
            <a:fillRect/>
          </a:stretch>
        </p:blipFill>
        <p:spPr>
          <a:xfrm>
            <a:off x="3935730" y="1224280"/>
            <a:ext cx="6913245" cy="83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2085340"/>
            <a:ext cx="9912395" cy="2616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4309" y="2629456"/>
            <a:ext cx="285642" cy="2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2873" y="3918816"/>
            <a:ext cx="238035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367790"/>
            <a:ext cx="10560730" cy="443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5861" y="3942486"/>
            <a:ext cx="257078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5861" y="4438408"/>
            <a:ext cx="257078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5861" y="4924792"/>
            <a:ext cx="257078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4426" y="5420714"/>
            <a:ext cx="209471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3063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1055370" y="4293235"/>
            <a:ext cx="10849020" cy="242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3345" y="4339590"/>
            <a:ext cx="29972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3345" y="4840605"/>
            <a:ext cx="29972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3345" y="5337175"/>
            <a:ext cx="29972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8260" y="5821045"/>
            <a:ext cx="36766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8260" y="6321425"/>
            <a:ext cx="36766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2025-01-20T02:57:39Z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